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61" r:id="rId3"/>
    <p:sldId id="303" r:id="rId4"/>
    <p:sldId id="299" r:id="rId5"/>
    <p:sldId id="304" r:id="rId6"/>
    <p:sldId id="300" r:id="rId7"/>
    <p:sldId id="305" r:id="rId8"/>
    <p:sldId id="306" r:id="rId9"/>
    <p:sldId id="307" r:id="rId10"/>
    <p:sldId id="308" r:id="rId11"/>
    <p:sldId id="309" r:id="rId12"/>
    <p:sldId id="311" r:id="rId13"/>
    <p:sldId id="312" r:id="rId14"/>
    <p:sldId id="325" r:id="rId15"/>
    <p:sldId id="326" r:id="rId16"/>
    <p:sldId id="260" r:id="rId17"/>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9D6A6E-1BCF-4307-AFA5-FF0C15E49DB5}"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C063981E-F6D9-4426-BC12-AE6E629D876E}">
      <dgm:prSet custT="1"/>
      <dgm:spPr/>
      <dgm:t>
        <a:bodyPr/>
        <a:lstStyle/>
        <a:p>
          <a:pPr algn="ctr" rtl="0"/>
          <a:r>
            <a:rPr lang="kk-KZ" sz="1800" b="1" dirty="0">
              <a:latin typeface="Times New Roman" pitchFamily="18" charset="0"/>
              <a:cs typeface="Times New Roman" pitchFamily="18" charset="0"/>
            </a:rPr>
            <a:t>Эдафотопикалық </a:t>
          </a:r>
          <a:r>
            <a:rPr lang="kk-KZ" sz="1800" b="0" dirty="0">
              <a:latin typeface="Times New Roman" pitchFamily="18" charset="0"/>
              <a:cs typeface="Times New Roman" pitchFamily="18" charset="0"/>
            </a:rPr>
            <a:t>(эдафоптың біркелкі еместігіне байланысты)</a:t>
          </a:r>
          <a:endParaRPr lang="ru-RU" sz="1800" b="0" dirty="0">
            <a:latin typeface="Times New Roman" pitchFamily="18" charset="0"/>
            <a:cs typeface="Times New Roman" pitchFamily="18" charset="0"/>
          </a:endParaRPr>
        </a:p>
      </dgm:t>
    </dgm:pt>
    <dgm:pt modelId="{73AE9589-DFF4-40F9-8008-D7A9F71E7E9D}" type="parTrans" cxnId="{46379A5D-03DD-4D05-9F2C-EB5556985C66}">
      <dgm:prSet/>
      <dgm:spPr/>
      <dgm:t>
        <a:bodyPr/>
        <a:lstStyle/>
        <a:p>
          <a:endParaRPr lang="ru-RU"/>
        </a:p>
      </dgm:t>
    </dgm:pt>
    <dgm:pt modelId="{3B845C54-3C73-4B25-B953-3E89087D584D}" type="sibTrans" cxnId="{46379A5D-03DD-4D05-9F2C-EB5556985C66}">
      <dgm:prSet/>
      <dgm:spPr/>
      <dgm:t>
        <a:bodyPr/>
        <a:lstStyle/>
        <a:p>
          <a:endParaRPr lang="ru-RU"/>
        </a:p>
      </dgm:t>
    </dgm:pt>
    <dgm:pt modelId="{EA7E6DD6-C746-4706-B181-D7AE3561B490}">
      <dgm:prSet custT="1"/>
      <dgm:spPr/>
      <dgm:t>
        <a:bodyPr/>
        <a:lstStyle/>
        <a:p>
          <a:pPr algn="ctr" rtl="0"/>
          <a:r>
            <a:rPr lang="kk-KZ" sz="1800" b="1" dirty="0">
              <a:latin typeface="Times New Roman" pitchFamily="18" charset="0"/>
              <a:cs typeface="Times New Roman" pitchFamily="18" charset="0"/>
            </a:rPr>
            <a:t>Эпизодтық </a:t>
          </a:r>
          <a:r>
            <a:rPr lang="kk-KZ" sz="1800" b="0" dirty="0">
              <a:latin typeface="Times New Roman" pitchFamily="18" charset="0"/>
              <a:cs typeface="Times New Roman" pitchFamily="18" charset="0"/>
            </a:rPr>
            <a:t>(ө</a:t>
          </a:r>
          <a:r>
            <a:rPr lang="kk-KZ" sz="1800" dirty="0">
              <a:latin typeface="Times New Roman" pitchFamily="18" charset="0"/>
              <a:cs typeface="Times New Roman" pitchFamily="18" charset="0"/>
            </a:rPr>
            <a:t>сімдіктердің ұрық бастарына байланысты)</a:t>
          </a:r>
          <a:endParaRPr lang="ru-RU" sz="1800" b="1" dirty="0">
            <a:latin typeface="Times New Roman" pitchFamily="18" charset="0"/>
            <a:cs typeface="Times New Roman" pitchFamily="18" charset="0"/>
          </a:endParaRPr>
        </a:p>
      </dgm:t>
    </dgm:pt>
    <dgm:pt modelId="{D9269145-3A28-46D6-BA81-20A50C2BE05C}" type="parTrans" cxnId="{5667FAB3-9140-4978-8C4B-F64C6211949D}">
      <dgm:prSet/>
      <dgm:spPr/>
      <dgm:t>
        <a:bodyPr/>
        <a:lstStyle/>
        <a:p>
          <a:endParaRPr lang="ru-RU"/>
        </a:p>
      </dgm:t>
    </dgm:pt>
    <dgm:pt modelId="{2E174BE7-DC51-4E0A-9EB5-06B8A1635CAD}" type="sibTrans" cxnId="{5667FAB3-9140-4978-8C4B-F64C6211949D}">
      <dgm:prSet/>
      <dgm:spPr/>
      <dgm:t>
        <a:bodyPr/>
        <a:lstStyle/>
        <a:p>
          <a:endParaRPr lang="ru-RU"/>
        </a:p>
      </dgm:t>
    </dgm:pt>
    <dgm:pt modelId="{6BEB5C9B-0768-4F19-8E24-197C5BF20C87}">
      <dgm:prSet custT="1"/>
      <dgm:spPr/>
      <dgm:t>
        <a:bodyPr/>
        <a:lstStyle/>
        <a:p>
          <a:pPr algn="ctr" rtl="0"/>
          <a:r>
            <a:rPr lang="kk-KZ" sz="1800" b="1" dirty="0">
              <a:latin typeface="Times New Roman" pitchFamily="18" charset="0"/>
              <a:cs typeface="Times New Roman" pitchFamily="18" charset="0"/>
            </a:rPr>
            <a:t>Ценобиотикалық </a:t>
          </a:r>
          <a:r>
            <a:rPr lang="kk-KZ" sz="1800" b="0" dirty="0">
              <a:latin typeface="Times New Roman" pitchFamily="18" charset="0"/>
              <a:cs typeface="Times New Roman" pitchFamily="18" charset="0"/>
            </a:rPr>
            <a:t>(өсімдіктер түрлерінің бір-біріне әсер етуіне байланысты)</a:t>
          </a:r>
          <a:endParaRPr lang="ru-RU" sz="1800" b="0" dirty="0">
            <a:latin typeface="Times New Roman" pitchFamily="18" charset="0"/>
            <a:cs typeface="Times New Roman" pitchFamily="18" charset="0"/>
          </a:endParaRPr>
        </a:p>
      </dgm:t>
    </dgm:pt>
    <dgm:pt modelId="{BFC59F48-8B8E-4458-890F-73D623BFAA72}" type="parTrans" cxnId="{F448B24D-A587-4DC2-9D05-33FDB0B7900E}">
      <dgm:prSet/>
      <dgm:spPr/>
      <dgm:t>
        <a:bodyPr/>
        <a:lstStyle/>
        <a:p>
          <a:endParaRPr lang="ru-RU"/>
        </a:p>
      </dgm:t>
    </dgm:pt>
    <dgm:pt modelId="{429FA95D-D770-4D20-8A9A-C88FD6C02806}" type="sibTrans" cxnId="{F448B24D-A587-4DC2-9D05-33FDB0B7900E}">
      <dgm:prSet/>
      <dgm:spPr/>
      <dgm:t>
        <a:bodyPr/>
        <a:lstStyle/>
        <a:p>
          <a:endParaRPr lang="ru-RU"/>
        </a:p>
      </dgm:t>
    </dgm:pt>
    <dgm:pt modelId="{7FFDA0B9-2992-4324-A5FF-BDCA611FA53E}">
      <dgm:prSet custT="1"/>
      <dgm:spPr/>
      <dgm:t>
        <a:bodyPr/>
        <a:lstStyle/>
        <a:p>
          <a:pPr algn="ctr" rtl="0"/>
          <a:r>
            <a:rPr lang="kk-KZ" sz="1800" b="1" dirty="0">
              <a:latin typeface="Times New Roman" pitchFamily="18" charset="0"/>
              <a:cs typeface="Times New Roman" pitchFamily="18" charset="0"/>
            </a:rPr>
            <a:t>Клоналдық </a:t>
          </a:r>
          <a:r>
            <a:rPr lang="kk-KZ" sz="1800" b="0" dirty="0">
              <a:latin typeface="Times New Roman" pitchFamily="18" charset="0"/>
              <a:cs typeface="Times New Roman" pitchFamily="18" charset="0"/>
            </a:rPr>
            <a:t>(өсімдіктердің вегетативтік көбеюіне байланысты)</a:t>
          </a:r>
          <a:endParaRPr lang="ru-RU" sz="1800" b="1" dirty="0">
            <a:latin typeface="Times New Roman" pitchFamily="18" charset="0"/>
            <a:cs typeface="Times New Roman" pitchFamily="18" charset="0"/>
          </a:endParaRPr>
        </a:p>
      </dgm:t>
    </dgm:pt>
    <dgm:pt modelId="{EA9178CF-E3F1-4095-8602-6DDE249B7E6B}" type="parTrans" cxnId="{EFFDB7AF-9BC7-4111-A65F-10C5804BEEC8}">
      <dgm:prSet/>
      <dgm:spPr/>
      <dgm:t>
        <a:bodyPr/>
        <a:lstStyle/>
        <a:p>
          <a:endParaRPr lang="ru-RU"/>
        </a:p>
      </dgm:t>
    </dgm:pt>
    <dgm:pt modelId="{D22ED443-3C11-4163-AD61-7DC06185C84F}" type="sibTrans" cxnId="{EFFDB7AF-9BC7-4111-A65F-10C5804BEEC8}">
      <dgm:prSet/>
      <dgm:spPr/>
      <dgm:t>
        <a:bodyPr/>
        <a:lstStyle/>
        <a:p>
          <a:endParaRPr lang="ru-RU"/>
        </a:p>
      </dgm:t>
    </dgm:pt>
    <dgm:pt modelId="{6FC01261-08F6-4386-B539-9EEE3701655F}">
      <dgm:prSet custT="1"/>
      <dgm:spPr/>
      <dgm:t>
        <a:bodyPr/>
        <a:lstStyle/>
        <a:p>
          <a:pPr algn="ctr" rtl="0"/>
          <a:r>
            <a:rPr lang="kk-KZ" sz="1800" b="1" dirty="0">
              <a:latin typeface="Times New Roman" pitchFamily="18" charset="0"/>
              <a:cs typeface="Times New Roman" pitchFamily="18" charset="0"/>
            </a:rPr>
            <a:t>Зоогендік </a:t>
          </a:r>
          <a:r>
            <a:rPr lang="kk-KZ" sz="1800" b="0" dirty="0">
              <a:latin typeface="Times New Roman" pitchFamily="18" charset="0"/>
              <a:cs typeface="Times New Roman" pitchFamily="18" charset="0"/>
            </a:rPr>
            <a:t>(</a:t>
          </a:r>
          <a:r>
            <a:rPr lang="kk-KZ" sz="1800" dirty="0">
              <a:latin typeface="Times New Roman" pitchFamily="18" charset="0"/>
              <a:cs typeface="Times New Roman" pitchFamily="18" charset="0"/>
            </a:rPr>
            <a:t>зоокомпоненттерінің әсеріне байланысты)</a:t>
          </a:r>
          <a:endParaRPr lang="ru-RU" sz="1800" b="1" dirty="0">
            <a:latin typeface="Times New Roman" pitchFamily="18" charset="0"/>
            <a:cs typeface="Times New Roman" pitchFamily="18" charset="0"/>
          </a:endParaRPr>
        </a:p>
      </dgm:t>
    </dgm:pt>
    <dgm:pt modelId="{7CC5143D-D19F-4663-9932-928181DFFDE7}" type="parTrans" cxnId="{0C2AA078-DAFC-4A4A-BE60-23CED1F6B900}">
      <dgm:prSet/>
      <dgm:spPr/>
      <dgm:t>
        <a:bodyPr/>
        <a:lstStyle/>
        <a:p>
          <a:endParaRPr lang="ru-RU"/>
        </a:p>
      </dgm:t>
    </dgm:pt>
    <dgm:pt modelId="{76E45AC6-10A6-4A4B-BE34-C3EE20FE9D68}" type="sibTrans" cxnId="{0C2AA078-DAFC-4A4A-BE60-23CED1F6B900}">
      <dgm:prSet/>
      <dgm:spPr/>
      <dgm:t>
        <a:bodyPr/>
        <a:lstStyle/>
        <a:p>
          <a:endParaRPr lang="ru-RU"/>
        </a:p>
      </dgm:t>
    </dgm:pt>
    <dgm:pt modelId="{D1EC3C03-B752-4612-9F9B-F6C283DA214C}">
      <dgm:prSet custT="1"/>
      <dgm:spPr/>
      <dgm:t>
        <a:bodyPr/>
        <a:lstStyle/>
        <a:p>
          <a:pPr algn="ctr" rtl="0"/>
          <a:r>
            <a:rPr lang="kk-KZ" sz="1800" b="1" dirty="0">
              <a:latin typeface="Times New Roman" pitchFamily="18" charset="0"/>
              <a:cs typeface="Times New Roman" pitchFamily="18" charset="0"/>
            </a:rPr>
            <a:t>Антропогендік</a:t>
          </a:r>
          <a:r>
            <a:rPr lang="kk-KZ" sz="1800" b="0" dirty="0">
              <a:latin typeface="Times New Roman" pitchFamily="18" charset="0"/>
              <a:cs typeface="Times New Roman" pitchFamily="18" charset="0"/>
            </a:rPr>
            <a:t> (</a:t>
          </a:r>
          <a:r>
            <a:rPr lang="kk-KZ" sz="1800" dirty="0">
              <a:latin typeface="Times New Roman" pitchFamily="18" charset="0"/>
              <a:cs typeface="Times New Roman" pitchFamily="18" charset="0"/>
            </a:rPr>
            <a:t>адам әрекетінің жергілікті әсерінен байланысты)</a:t>
          </a:r>
          <a:endParaRPr lang="ru-RU" sz="1800" b="0" dirty="0">
            <a:latin typeface="Times New Roman" pitchFamily="18" charset="0"/>
            <a:cs typeface="Times New Roman" pitchFamily="18" charset="0"/>
          </a:endParaRPr>
        </a:p>
      </dgm:t>
    </dgm:pt>
    <dgm:pt modelId="{BF53E0DB-141A-4346-931C-C29700A7749E}" type="parTrans" cxnId="{CCE73F4A-8261-4769-B473-DE73E5EB20EC}">
      <dgm:prSet/>
      <dgm:spPr/>
      <dgm:t>
        <a:bodyPr/>
        <a:lstStyle/>
        <a:p>
          <a:endParaRPr lang="ru-RU"/>
        </a:p>
      </dgm:t>
    </dgm:pt>
    <dgm:pt modelId="{B103740C-DEE9-4C44-A845-13423C85F4E8}" type="sibTrans" cxnId="{CCE73F4A-8261-4769-B473-DE73E5EB20EC}">
      <dgm:prSet/>
      <dgm:spPr/>
      <dgm:t>
        <a:bodyPr/>
        <a:lstStyle/>
        <a:p>
          <a:endParaRPr lang="ru-RU"/>
        </a:p>
      </dgm:t>
    </dgm:pt>
    <dgm:pt modelId="{43F1B5D4-1355-424B-A052-4A820328B124}">
      <dgm:prSet custT="1"/>
      <dgm:spPr/>
      <dgm:t>
        <a:bodyPr/>
        <a:lstStyle/>
        <a:p>
          <a:pPr algn="ctr" rtl="0"/>
          <a:r>
            <a:rPr lang="kk-KZ" sz="1800" b="1" dirty="0">
              <a:latin typeface="Times New Roman" pitchFamily="18" charset="0"/>
              <a:cs typeface="Times New Roman" pitchFamily="18" charset="0"/>
            </a:rPr>
            <a:t>Экзогендік</a:t>
          </a:r>
          <a:endParaRPr lang="ru-RU" sz="1800" b="1" dirty="0">
            <a:latin typeface="Times New Roman" pitchFamily="18" charset="0"/>
            <a:cs typeface="Times New Roman" pitchFamily="18" charset="0"/>
          </a:endParaRPr>
        </a:p>
      </dgm:t>
    </dgm:pt>
    <dgm:pt modelId="{020D7F78-8B9B-436E-B7A8-28F33DE65802}" type="parTrans" cxnId="{1DF6501F-6232-4C6A-99BA-9A1FA1BB588F}">
      <dgm:prSet/>
      <dgm:spPr/>
      <dgm:t>
        <a:bodyPr/>
        <a:lstStyle/>
        <a:p>
          <a:endParaRPr lang="ru-RU"/>
        </a:p>
      </dgm:t>
    </dgm:pt>
    <dgm:pt modelId="{2397A7C6-B6A4-4894-A5AB-F204FA7E1F56}" type="sibTrans" cxnId="{1DF6501F-6232-4C6A-99BA-9A1FA1BB588F}">
      <dgm:prSet/>
      <dgm:spPr/>
      <dgm:t>
        <a:bodyPr/>
        <a:lstStyle/>
        <a:p>
          <a:endParaRPr lang="ru-RU"/>
        </a:p>
      </dgm:t>
    </dgm:pt>
    <dgm:pt modelId="{DC750396-2C1D-4FCB-BBA8-B5A65E8ADAD5}" type="pres">
      <dgm:prSet presAssocID="{FB9D6A6E-1BCF-4307-AFA5-FF0C15E49DB5}" presName="linear" presStyleCnt="0">
        <dgm:presLayoutVars>
          <dgm:animLvl val="lvl"/>
          <dgm:resizeHandles val="exact"/>
        </dgm:presLayoutVars>
      </dgm:prSet>
      <dgm:spPr/>
    </dgm:pt>
    <dgm:pt modelId="{DB42B37B-131D-4D36-BF7B-638EF50DF487}" type="pres">
      <dgm:prSet presAssocID="{C063981E-F6D9-4426-BC12-AE6E629D876E}" presName="parentText" presStyleLbl="node1" presStyleIdx="0" presStyleCnt="7" custScaleY="154545">
        <dgm:presLayoutVars>
          <dgm:chMax val="0"/>
          <dgm:bulletEnabled val="1"/>
        </dgm:presLayoutVars>
      </dgm:prSet>
      <dgm:spPr/>
    </dgm:pt>
    <dgm:pt modelId="{3288110F-6CBF-453A-ABE5-9101A4EDA479}" type="pres">
      <dgm:prSet presAssocID="{3B845C54-3C73-4B25-B953-3E89087D584D}" presName="spacer" presStyleCnt="0"/>
      <dgm:spPr/>
    </dgm:pt>
    <dgm:pt modelId="{05769353-F23D-416D-BE79-F1B1BE5D33D2}" type="pres">
      <dgm:prSet presAssocID="{EA7E6DD6-C746-4706-B181-D7AE3561B490}" presName="parentText" presStyleLbl="node1" presStyleIdx="1" presStyleCnt="7" custScaleY="119478">
        <dgm:presLayoutVars>
          <dgm:chMax val="0"/>
          <dgm:bulletEnabled val="1"/>
        </dgm:presLayoutVars>
      </dgm:prSet>
      <dgm:spPr/>
    </dgm:pt>
    <dgm:pt modelId="{2F9737C9-E087-4289-895B-A499DF4F3C11}" type="pres">
      <dgm:prSet presAssocID="{2E174BE7-DC51-4E0A-9EB5-06B8A1635CAD}" presName="spacer" presStyleCnt="0"/>
      <dgm:spPr/>
    </dgm:pt>
    <dgm:pt modelId="{01457325-B1F7-4DC5-BEF5-4638B542A890}" type="pres">
      <dgm:prSet presAssocID="{6BEB5C9B-0768-4F19-8E24-197C5BF20C87}" presName="parentText" presStyleLbl="node1" presStyleIdx="2" presStyleCnt="7" custScaleY="144650">
        <dgm:presLayoutVars>
          <dgm:chMax val="0"/>
          <dgm:bulletEnabled val="1"/>
        </dgm:presLayoutVars>
      </dgm:prSet>
      <dgm:spPr/>
    </dgm:pt>
    <dgm:pt modelId="{487B22CE-CC0B-4A54-BD8D-22A3A81EDB2C}" type="pres">
      <dgm:prSet presAssocID="{429FA95D-D770-4D20-8A9A-C88FD6C02806}" presName="spacer" presStyleCnt="0"/>
      <dgm:spPr/>
    </dgm:pt>
    <dgm:pt modelId="{3C3E6663-AABD-4CC3-8269-4DAF9408E2EC}" type="pres">
      <dgm:prSet presAssocID="{7FFDA0B9-2992-4324-A5FF-BDCA611FA53E}" presName="parentText" presStyleLbl="node1" presStyleIdx="3" presStyleCnt="7" custScaleY="139690">
        <dgm:presLayoutVars>
          <dgm:chMax val="0"/>
          <dgm:bulletEnabled val="1"/>
        </dgm:presLayoutVars>
      </dgm:prSet>
      <dgm:spPr/>
    </dgm:pt>
    <dgm:pt modelId="{7D4E1FB8-587C-415A-AD2E-CE4F0F86241A}" type="pres">
      <dgm:prSet presAssocID="{D22ED443-3C11-4163-AD61-7DC06185C84F}" presName="spacer" presStyleCnt="0"/>
      <dgm:spPr/>
    </dgm:pt>
    <dgm:pt modelId="{9D2DE858-DBB5-4A14-A9EF-DCE3F5855B32}" type="pres">
      <dgm:prSet presAssocID="{6FC01261-08F6-4386-B539-9EEE3701655F}" presName="parentText" presStyleLbl="node1" presStyleIdx="4" presStyleCnt="7" custScaleY="137637">
        <dgm:presLayoutVars>
          <dgm:chMax val="0"/>
          <dgm:bulletEnabled val="1"/>
        </dgm:presLayoutVars>
      </dgm:prSet>
      <dgm:spPr/>
    </dgm:pt>
    <dgm:pt modelId="{659A5C9C-0263-4852-B827-C363DF073A3C}" type="pres">
      <dgm:prSet presAssocID="{76E45AC6-10A6-4A4B-BE34-C3EE20FE9D68}" presName="spacer" presStyleCnt="0"/>
      <dgm:spPr/>
    </dgm:pt>
    <dgm:pt modelId="{A7476EF1-A3D7-4B7C-8071-B54AF940BDD9}" type="pres">
      <dgm:prSet presAssocID="{D1EC3C03-B752-4612-9F9B-F6C283DA214C}" presName="parentText" presStyleLbl="node1" presStyleIdx="5" presStyleCnt="7" custScaleY="123124">
        <dgm:presLayoutVars>
          <dgm:chMax val="0"/>
          <dgm:bulletEnabled val="1"/>
        </dgm:presLayoutVars>
      </dgm:prSet>
      <dgm:spPr/>
    </dgm:pt>
    <dgm:pt modelId="{D5BD7AFA-41DE-4994-993B-E509E2ABECB9}" type="pres">
      <dgm:prSet presAssocID="{B103740C-DEE9-4C44-A845-13423C85F4E8}" presName="spacer" presStyleCnt="0"/>
      <dgm:spPr/>
    </dgm:pt>
    <dgm:pt modelId="{87751445-4DA2-4DE1-93C6-A7220579FCFE}" type="pres">
      <dgm:prSet presAssocID="{43F1B5D4-1355-424B-A052-4A820328B124}" presName="parentText" presStyleLbl="node1" presStyleIdx="6" presStyleCnt="7" custScaleY="119440">
        <dgm:presLayoutVars>
          <dgm:chMax val="0"/>
          <dgm:bulletEnabled val="1"/>
        </dgm:presLayoutVars>
      </dgm:prSet>
      <dgm:spPr/>
    </dgm:pt>
  </dgm:ptLst>
  <dgm:cxnLst>
    <dgm:cxn modelId="{F4CA2401-B04D-4668-9A6C-8D0FA5E0FFFD}" type="presOf" srcId="{C063981E-F6D9-4426-BC12-AE6E629D876E}" destId="{DB42B37B-131D-4D36-BF7B-638EF50DF487}" srcOrd="0" destOrd="0" presId="urn:microsoft.com/office/officeart/2005/8/layout/vList2"/>
    <dgm:cxn modelId="{C4ED7C15-5E72-49B6-8A6A-56B0EBCA8861}" type="presOf" srcId="{FB9D6A6E-1BCF-4307-AFA5-FF0C15E49DB5}" destId="{DC750396-2C1D-4FCB-BBA8-B5A65E8ADAD5}" srcOrd="0" destOrd="0" presId="urn:microsoft.com/office/officeart/2005/8/layout/vList2"/>
    <dgm:cxn modelId="{1DF6501F-6232-4C6A-99BA-9A1FA1BB588F}" srcId="{FB9D6A6E-1BCF-4307-AFA5-FF0C15E49DB5}" destId="{43F1B5D4-1355-424B-A052-4A820328B124}" srcOrd="6" destOrd="0" parTransId="{020D7F78-8B9B-436E-B7A8-28F33DE65802}" sibTransId="{2397A7C6-B6A4-4894-A5AB-F204FA7E1F56}"/>
    <dgm:cxn modelId="{2CE30B2C-4A16-4F85-8ED4-AB9B1781A2FF}" type="presOf" srcId="{43F1B5D4-1355-424B-A052-4A820328B124}" destId="{87751445-4DA2-4DE1-93C6-A7220579FCFE}" srcOrd="0" destOrd="0" presId="urn:microsoft.com/office/officeart/2005/8/layout/vList2"/>
    <dgm:cxn modelId="{46379A5D-03DD-4D05-9F2C-EB5556985C66}" srcId="{FB9D6A6E-1BCF-4307-AFA5-FF0C15E49DB5}" destId="{C063981E-F6D9-4426-BC12-AE6E629D876E}" srcOrd="0" destOrd="0" parTransId="{73AE9589-DFF4-40F9-8008-D7A9F71E7E9D}" sibTransId="{3B845C54-3C73-4B25-B953-3E89087D584D}"/>
    <dgm:cxn modelId="{257D025F-A198-4884-9003-A88ACA524558}" type="presOf" srcId="{6BEB5C9B-0768-4F19-8E24-197C5BF20C87}" destId="{01457325-B1F7-4DC5-BEF5-4638B542A890}" srcOrd="0" destOrd="0" presId="urn:microsoft.com/office/officeart/2005/8/layout/vList2"/>
    <dgm:cxn modelId="{CCE73F4A-8261-4769-B473-DE73E5EB20EC}" srcId="{FB9D6A6E-1BCF-4307-AFA5-FF0C15E49DB5}" destId="{D1EC3C03-B752-4612-9F9B-F6C283DA214C}" srcOrd="5" destOrd="0" parTransId="{BF53E0DB-141A-4346-931C-C29700A7749E}" sibTransId="{B103740C-DEE9-4C44-A845-13423C85F4E8}"/>
    <dgm:cxn modelId="{A5448D4C-6C7D-49EB-A68F-E898FA2C5C25}" type="presOf" srcId="{EA7E6DD6-C746-4706-B181-D7AE3561B490}" destId="{05769353-F23D-416D-BE79-F1B1BE5D33D2}" srcOrd="0" destOrd="0" presId="urn:microsoft.com/office/officeart/2005/8/layout/vList2"/>
    <dgm:cxn modelId="{EAB9676D-5A5C-4E42-B552-8A4F09CDA8BD}" type="presOf" srcId="{7FFDA0B9-2992-4324-A5FF-BDCA611FA53E}" destId="{3C3E6663-AABD-4CC3-8269-4DAF9408E2EC}" srcOrd="0" destOrd="0" presId="urn:microsoft.com/office/officeart/2005/8/layout/vList2"/>
    <dgm:cxn modelId="{F448B24D-A587-4DC2-9D05-33FDB0B7900E}" srcId="{FB9D6A6E-1BCF-4307-AFA5-FF0C15E49DB5}" destId="{6BEB5C9B-0768-4F19-8E24-197C5BF20C87}" srcOrd="2" destOrd="0" parTransId="{BFC59F48-8B8E-4458-890F-73D623BFAA72}" sibTransId="{429FA95D-D770-4D20-8A9A-C88FD6C02806}"/>
    <dgm:cxn modelId="{0C2AA078-DAFC-4A4A-BE60-23CED1F6B900}" srcId="{FB9D6A6E-1BCF-4307-AFA5-FF0C15E49DB5}" destId="{6FC01261-08F6-4386-B539-9EEE3701655F}" srcOrd="4" destOrd="0" parTransId="{7CC5143D-D19F-4663-9932-928181DFFDE7}" sibTransId="{76E45AC6-10A6-4A4B-BE34-C3EE20FE9D68}"/>
    <dgm:cxn modelId="{EFFDB7AF-9BC7-4111-A65F-10C5804BEEC8}" srcId="{FB9D6A6E-1BCF-4307-AFA5-FF0C15E49DB5}" destId="{7FFDA0B9-2992-4324-A5FF-BDCA611FA53E}" srcOrd="3" destOrd="0" parTransId="{EA9178CF-E3F1-4095-8602-6DDE249B7E6B}" sibTransId="{D22ED443-3C11-4163-AD61-7DC06185C84F}"/>
    <dgm:cxn modelId="{5667FAB3-9140-4978-8C4B-F64C6211949D}" srcId="{FB9D6A6E-1BCF-4307-AFA5-FF0C15E49DB5}" destId="{EA7E6DD6-C746-4706-B181-D7AE3561B490}" srcOrd="1" destOrd="0" parTransId="{D9269145-3A28-46D6-BA81-20A50C2BE05C}" sibTransId="{2E174BE7-DC51-4E0A-9EB5-06B8A1635CAD}"/>
    <dgm:cxn modelId="{8D113EE6-A6EE-4926-8211-D81FA2D25FCB}" type="presOf" srcId="{6FC01261-08F6-4386-B539-9EEE3701655F}" destId="{9D2DE858-DBB5-4A14-A9EF-DCE3F5855B32}" srcOrd="0" destOrd="0" presId="urn:microsoft.com/office/officeart/2005/8/layout/vList2"/>
    <dgm:cxn modelId="{295E23FA-0CFF-4D63-BA0E-0DC55A9351B9}" type="presOf" srcId="{D1EC3C03-B752-4612-9F9B-F6C283DA214C}" destId="{A7476EF1-A3D7-4B7C-8071-B54AF940BDD9}" srcOrd="0" destOrd="0" presId="urn:microsoft.com/office/officeart/2005/8/layout/vList2"/>
    <dgm:cxn modelId="{31633AEE-B41D-423C-B459-7ADF49B936E4}" type="presParOf" srcId="{DC750396-2C1D-4FCB-BBA8-B5A65E8ADAD5}" destId="{DB42B37B-131D-4D36-BF7B-638EF50DF487}" srcOrd="0" destOrd="0" presId="urn:microsoft.com/office/officeart/2005/8/layout/vList2"/>
    <dgm:cxn modelId="{E0B6E7AA-171B-435E-B4DF-30653AF93C83}" type="presParOf" srcId="{DC750396-2C1D-4FCB-BBA8-B5A65E8ADAD5}" destId="{3288110F-6CBF-453A-ABE5-9101A4EDA479}" srcOrd="1" destOrd="0" presId="urn:microsoft.com/office/officeart/2005/8/layout/vList2"/>
    <dgm:cxn modelId="{04A75AD0-5D62-4079-8536-2A20A2E11ABD}" type="presParOf" srcId="{DC750396-2C1D-4FCB-BBA8-B5A65E8ADAD5}" destId="{05769353-F23D-416D-BE79-F1B1BE5D33D2}" srcOrd="2" destOrd="0" presId="urn:microsoft.com/office/officeart/2005/8/layout/vList2"/>
    <dgm:cxn modelId="{C4F6F091-84D8-41D0-8B47-C6E5E453BA46}" type="presParOf" srcId="{DC750396-2C1D-4FCB-BBA8-B5A65E8ADAD5}" destId="{2F9737C9-E087-4289-895B-A499DF4F3C11}" srcOrd="3" destOrd="0" presId="urn:microsoft.com/office/officeart/2005/8/layout/vList2"/>
    <dgm:cxn modelId="{2A24E21B-D38B-424D-95B7-937E32726DFE}" type="presParOf" srcId="{DC750396-2C1D-4FCB-BBA8-B5A65E8ADAD5}" destId="{01457325-B1F7-4DC5-BEF5-4638B542A890}" srcOrd="4" destOrd="0" presId="urn:microsoft.com/office/officeart/2005/8/layout/vList2"/>
    <dgm:cxn modelId="{9D123E65-D66E-4675-8472-D31E3E7887F2}" type="presParOf" srcId="{DC750396-2C1D-4FCB-BBA8-B5A65E8ADAD5}" destId="{487B22CE-CC0B-4A54-BD8D-22A3A81EDB2C}" srcOrd="5" destOrd="0" presId="urn:microsoft.com/office/officeart/2005/8/layout/vList2"/>
    <dgm:cxn modelId="{ED392081-1564-4078-852D-945BA77D101F}" type="presParOf" srcId="{DC750396-2C1D-4FCB-BBA8-B5A65E8ADAD5}" destId="{3C3E6663-AABD-4CC3-8269-4DAF9408E2EC}" srcOrd="6" destOrd="0" presId="urn:microsoft.com/office/officeart/2005/8/layout/vList2"/>
    <dgm:cxn modelId="{C600B68C-32EA-4C2E-8D90-33529E6DD7F9}" type="presParOf" srcId="{DC750396-2C1D-4FCB-BBA8-B5A65E8ADAD5}" destId="{7D4E1FB8-587C-415A-AD2E-CE4F0F86241A}" srcOrd="7" destOrd="0" presId="urn:microsoft.com/office/officeart/2005/8/layout/vList2"/>
    <dgm:cxn modelId="{14BA6531-C8F6-4E5B-89F9-FB0E27F56393}" type="presParOf" srcId="{DC750396-2C1D-4FCB-BBA8-B5A65E8ADAD5}" destId="{9D2DE858-DBB5-4A14-A9EF-DCE3F5855B32}" srcOrd="8" destOrd="0" presId="urn:microsoft.com/office/officeart/2005/8/layout/vList2"/>
    <dgm:cxn modelId="{6BA9E008-71D0-4741-8146-D01B4DAE537A}" type="presParOf" srcId="{DC750396-2C1D-4FCB-BBA8-B5A65E8ADAD5}" destId="{659A5C9C-0263-4852-B827-C363DF073A3C}" srcOrd="9" destOrd="0" presId="urn:microsoft.com/office/officeart/2005/8/layout/vList2"/>
    <dgm:cxn modelId="{5BB71F17-6D7B-43A7-9BAA-BAD6AF132FE4}" type="presParOf" srcId="{DC750396-2C1D-4FCB-BBA8-B5A65E8ADAD5}" destId="{A7476EF1-A3D7-4B7C-8071-B54AF940BDD9}" srcOrd="10" destOrd="0" presId="urn:microsoft.com/office/officeart/2005/8/layout/vList2"/>
    <dgm:cxn modelId="{59734FF0-29B2-4803-ADEB-6114A51DE36F}" type="presParOf" srcId="{DC750396-2C1D-4FCB-BBA8-B5A65E8ADAD5}" destId="{D5BD7AFA-41DE-4994-993B-E509E2ABECB9}" srcOrd="11" destOrd="0" presId="urn:microsoft.com/office/officeart/2005/8/layout/vList2"/>
    <dgm:cxn modelId="{F308789B-2EEB-485F-88DD-8D5A942A0635}" type="presParOf" srcId="{DC750396-2C1D-4FCB-BBA8-B5A65E8ADAD5}" destId="{87751445-4DA2-4DE1-93C6-A7220579FCF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D315F6-A718-40A6-B0C3-C603B23E437B}" type="doc">
      <dgm:prSet loTypeId="urn:microsoft.com/office/officeart/2005/8/layout/cycle6" loCatId="relationship" qsTypeId="urn:microsoft.com/office/officeart/2005/8/quickstyle/simple3" qsCatId="simple" csTypeId="urn:microsoft.com/office/officeart/2005/8/colors/accent1_2" csCatId="accent1" phldr="1"/>
      <dgm:spPr/>
      <dgm:t>
        <a:bodyPr/>
        <a:lstStyle/>
        <a:p>
          <a:endParaRPr lang="ru-RU"/>
        </a:p>
      </dgm:t>
    </dgm:pt>
    <dgm:pt modelId="{073E8692-66BA-48A2-AFCB-2277E7E4EB67}">
      <dgm:prSet/>
      <dgm:spPr/>
      <dgm:t>
        <a:bodyPr/>
        <a:lstStyle/>
        <a:p>
          <a:pPr rtl="0"/>
          <a:r>
            <a:rPr lang="kk-KZ" b="1" dirty="0">
              <a:latin typeface="Times New Roman" pitchFamily="18" charset="0"/>
              <a:cs typeface="Times New Roman" pitchFamily="18" charset="0"/>
            </a:rPr>
            <a:t>Ала-құлалық (пестрота) </a:t>
          </a:r>
          <a:r>
            <a:rPr lang="kk-KZ" b="0" dirty="0">
              <a:latin typeface="Times New Roman" pitchFamily="18" charset="0"/>
              <a:cs typeface="Times New Roman" pitchFamily="18" charset="0"/>
            </a:rPr>
            <a:t>(</a:t>
          </a:r>
          <a:r>
            <a:rPr lang="kk-KZ" dirty="0">
              <a:latin typeface="Times New Roman" pitchFamily="18" charset="0"/>
              <a:cs typeface="Times New Roman" pitchFamily="18" charset="0"/>
            </a:rPr>
            <a:t>микротоптар дұрыс көрінбегеніне және біркелкі еместік кездейсоқ екендігіне байланысты) </a:t>
          </a:r>
          <a:endParaRPr lang="ru-RU" dirty="0">
            <a:latin typeface="Times New Roman" pitchFamily="18" charset="0"/>
            <a:cs typeface="Times New Roman" pitchFamily="18" charset="0"/>
          </a:endParaRPr>
        </a:p>
      </dgm:t>
    </dgm:pt>
    <dgm:pt modelId="{06581156-013F-4C4A-8367-F6941BAE2DD9}" type="parTrans" cxnId="{42A3D5DD-FFE2-4B96-9330-93A95AC93BC8}">
      <dgm:prSet/>
      <dgm:spPr/>
      <dgm:t>
        <a:bodyPr/>
        <a:lstStyle/>
        <a:p>
          <a:endParaRPr lang="ru-RU"/>
        </a:p>
      </dgm:t>
    </dgm:pt>
    <dgm:pt modelId="{6082431A-ADB2-4ED2-B2AC-38C1D3AE2A7E}" type="sibTrans" cxnId="{42A3D5DD-FFE2-4B96-9330-93A95AC93BC8}">
      <dgm:prSet/>
      <dgm:spPr/>
      <dgm:t>
        <a:bodyPr/>
        <a:lstStyle/>
        <a:p>
          <a:endParaRPr lang="ru-RU"/>
        </a:p>
      </dgm:t>
    </dgm:pt>
    <dgm:pt modelId="{3EE25325-50D5-4BA1-81EF-C8AE6BC5FA94}">
      <dgm:prSet/>
      <dgm:spPr/>
      <dgm:t>
        <a:bodyPr/>
        <a:lstStyle/>
        <a:p>
          <a:pPr rtl="0"/>
          <a:r>
            <a:rPr lang="kk-KZ" b="1" dirty="0">
              <a:latin typeface="Times New Roman" pitchFamily="18" charset="0"/>
              <a:cs typeface="Times New Roman" pitchFamily="18" charset="0"/>
            </a:rPr>
            <a:t>Мозайкалылық</a:t>
          </a:r>
          <a:r>
            <a:rPr lang="kk-KZ" b="0" dirty="0">
              <a:latin typeface="Times New Roman" pitchFamily="18" charset="0"/>
              <a:cs typeface="Times New Roman" pitchFamily="18" charset="0"/>
            </a:rPr>
            <a:t> (</a:t>
          </a:r>
          <a:r>
            <a:rPr lang="kk-KZ" dirty="0">
              <a:latin typeface="Times New Roman" pitchFamily="18" charset="0"/>
              <a:cs typeface="Times New Roman" pitchFamily="18" charset="0"/>
            </a:rPr>
            <a:t>фитоценоздарда дәстүрлі түрлердің ценопопуляциялары кездейсоқ таралмауы және топтар түзуі)</a:t>
          </a:r>
          <a:endParaRPr lang="ru-RU" dirty="0">
            <a:latin typeface="Times New Roman" pitchFamily="18" charset="0"/>
            <a:cs typeface="Times New Roman" pitchFamily="18" charset="0"/>
          </a:endParaRPr>
        </a:p>
      </dgm:t>
    </dgm:pt>
    <dgm:pt modelId="{0308BB86-C4A6-4132-979F-676F03B6C606}" type="parTrans" cxnId="{77482428-D9E8-4F06-9AC7-ECB889746DC2}">
      <dgm:prSet/>
      <dgm:spPr/>
      <dgm:t>
        <a:bodyPr/>
        <a:lstStyle/>
        <a:p>
          <a:endParaRPr lang="ru-RU"/>
        </a:p>
      </dgm:t>
    </dgm:pt>
    <dgm:pt modelId="{F32FE330-849F-4E12-875E-5820AB712E20}" type="sibTrans" cxnId="{77482428-D9E8-4F06-9AC7-ECB889746DC2}">
      <dgm:prSet/>
      <dgm:spPr/>
      <dgm:t>
        <a:bodyPr/>
        <a:lstStyle/>
        <a:p>
          <a:endParaRPr lang="ru-RU"/>
        </a:p>
      </dgm:t>
    </dgm:pt>
    <dgm:pt modelId="{EC62359C-2739-4555-B806-C649DAEC2594}">
      <dgm:prSet/>
      <dgm:spPr/>
      <dgm:t>
        <a:bodyPr/>
        <a:lstStyle/>
        <a:p>
          <a:pPr rtl="0"/>
          <a:r>
            <a:rPr lang="kk-KZ" b="1" dirty="0">
              <a:latin typeface="Times New Roman" pitchFamily="18" charset="0"/>
              <a:cs typeface="Times New Roman" pitchFamily="18" charset="0"/>
            </a:rPr>
            <a:t>Комплекстік </a:t>
          </a:r>
          <a:r>
            <a:rPr lang="kk-KZ" b="0" dirty="0">
              <a:latin typeface="Times New Roman" pitchFamily="18" charset="0"/>
              <a:cs typeface="Times New Roman" pitchFamily="18" charset="0"/>
            </a:rPr>
            <a:t>(</a:t>
          </a:r>
          <a:r>
            <a:rPr lang="kk-KZ" dirty="0">
              <a:latin typeface="Times New Roman" pitchFamily="18" charset="0"/>
              <a:cs typeface="Times New Roman" pitchFamily="18" charset="0"/>
            </a:rPr>
            <a:t>өсімдіктер жамылғысының біркелкі еместігі)</a:t>
          </a:r>
          <a:endParaRPr lang="ru-RU" dirty="0">
            <a:latin typeface="Times New Roman" pitchFamily="18" charset="0"/>
            <a:cs typeface="Times New Roman" pitchFamily="18" charset="0"/>
          </a:endParaRPr>
        </a:p>
      </dgm:t>
    </dgm:pt>
    <dgm:pt modelId="{75F9BA7F-97AA-48C6-B3FF-A984FC9EECF1}" type="parTrans" cxnId="{40086DB7-A418-4C64-8EA7-7C6AE4A85F81}">
      <dgm:prSet/>
      <dgm:spPr/>
      <dgm:t>
        <a:bodyPr/>
        <a:lstStyle/>
        <a:p>
          <a:endParaRPr lang="ru-RU"/>
        </a:p>
      </dgm:t>
    </dgm:pt>
    <dgm:pt modelId="{BCA653ED-EFEB-4FEC-9A94-19F3453DF72D}" type="sibTrans" cxnId="{40086DB7-A418-4C64-8EA7-7C6AE4A85F81}">
      <dgm:prSet/>
      <dgm:spPr/>
      <dgm:t>
        <a:bodyPr/>
        <a:lstStyle/>
        <a:p>
          <a:endParaRPr lang="ru-RU"/>
        </a:p>
      </dgm:t>
    </dgm:pt>
    <dgm:pt modelId="{CE29F07E-D587-4E42-8C24-2E0D4850CE1F}" type="pres">
      <dgm:prSet presAssocID="{E6D315F6-A718-40A6-B0C3-C603B23E437B}" presName="cycle" presStyleCnt="0">
        <dgm:presLayoutVars>
          <dgm:dir/>
          <dgm:resizeHandles val="exact"/>
        </dgm:presLayoutVars>
      </dgm:prSet>
      <dgm:spPr/>
    </dgm:pt>
    <dgm:pt modelId="{985EF776-A176-4F03-B33D-6AD9C1908F69}" type="pres">
      <dgm:prSet presAssocID="{073E8692-66BA-48A2-AFCB-2277E7E4EB67}" presName="node" presStyleLbl="node1" presStyleIdx="0" presStyleCnt="3" custScaleX="140282" custScaleY="129414">
        <dgm:presLayoutVars>
          <dgm:bulletEnabled val="1"/>
        </dgm:presLayoutVars>
      </dgm:prSet>
      <dgm:spPr/>
    </dgm:pt>
    <dgm:pt modelId="{3FD90E5F-0DF4-46E9-8C1E-40C39D8D8563}" type="pres">
      <dgm:prSet presAssocID="{073E8692-66BA-48A2-AFCB-2277E7E4EB67}" presName="spNode" presStyleCnt="0"/>
      <dgm:spPr/>
    </dgm:pt>
    <dgm:pt modelId="{9AF1FD9B-CDA1-4D52-AACF-22C4763FA33A}" type="pres">
      <dgm:prSet presAssocID="{6082431A-ADB2-4ED2-B2AC-38C1D3AE2A7E}" presName="sibTrans" presStyleLbl="sibTrans1D1" presStyleIdx="0" presStyleCnt="3"/>
      <dgm:spPr/>
    </dgm:pt>
    <dgm:pt modelId="{E9E2ABB6-7DDE-44E2-B89B-316A6E6A6253}" type="pres">
      <dgm:prSet presAssocID="{3EE25325-50D5-4BA1-81EF-C8AE6BC5FA94}" presName="node" presStyleLbl="node1" presStyleIdx="1" presStyleCnt="3" custScaleX="127221" custScaleY="155748">
        <dgm:presLayoutVars>
          <dgm:bulletEnabled val="1"/>
        </dgm:presLayoutVars>
      </dgm:prSet>
      <dgm:spPr/>
    </dgm:pt>
    <dgm:pt modelId="{E73165B4-2D20-45B7-9AEB-276B82F77C39}" type="pres">
      <dgm:prSet presAssocID="{3EE25325-50D5-4BA1-81EF-C8AE6BC5FA94}" presName="spNode" presStyleCnt="0"/>
      <dgm:spPr/>
    </dgm:pt>
    <dgm:pt modelId="{92E99B4C-FA4B-428D-8C66-06BCAB466902}" type="pres">
      <dgm:prSet presAssocID="{F32FE330-849F-4E12-875E-5820AB712E20}" presName="sibTrans" presStyleLbl="sibTrans1D1" presStyleIdx="1" presStyleCnt="3"/>
      <dgm:spPr/>
    </dgm:pt>
    <dgm:pt modelId="{54403B90-D15D-4524-B7D2-D0EE37751A70}" type="pres">
      <dgm:prSet presAssocID="{EC62359C-2739-4555-B806-C649DAEC2594}" presName="node" presStyleLbl="node1" presStyleIdx="2" presStyleCnt="3" custScaleX="126305" custScaleY="155748">
        <dgm:presLayoutVars>
          <dgm:bulletEnabled val="1"/>
        </dgm:presLayoutVars>
      </dgm:prSet>
      <dgm:spPr/>
    </dgm:pt>
    <dgm:pt modelId="{589E64F5-FE37-4C4F-ABA4-9E00B16C9DD7}" type="pres">
      <dgm:prSet presAssocID="{EC62359C-2739-4555-B806-C649DAEC2594}" presName="spNode" presStyleCnt="0"/>
      <dgm:spPr/>
    </dgm:pt>
    <dgm:pt modelId="{5C91F4BA-0BF2-48F3-BB6B-7C8BEDF0B3EF}" type="pres">
      <dgm:prSet presAssocID="{BCA653ED-EFEB-4FEC-9A94-19F3453DF72D}" presName="sibTrans" presStyleLbl="sibTrans1D1" presStyleIdx="2" presStyleCnt="3"/>
      <dgm:spPr/>
    </dgm:pt>
  </dgm:ptLst>
  <dgm:cxnLst>
    <dgm:cxn modelId="{5E61D901-F455-4C29-A696-996F1CB8A93F}" type="presOf" srcId="{6082431A-ADB2-4ED2-B2AC-38C1D3AE2A7E}" destId="{9AF1FD9B-CDA1-4D52-AACF-22C4763FA33A}" srcOrd="0" destOrd="0" presId="urn:microsoft.com/office/officeart/2005/8/layout/cycle6"/>
    <dgm:cxn modelId="{5F801E09-BF30-4A99-B3E6-F5B43BCDA026}" type="presOf" srcId="{3EE25325-50D5-4BA1-81EF-C8AE6BC5FA94}" destId="{E9E2ABB6-7DDE-44E2-B89B-316A6E6A6253}" srcOrd="0" destOrd="0" presId="urn:microsoft.com/office/officeart/2005/8/layout/cycle6"/>
    <dgm:cxn modelId="{77482428-D9E8-4F06-9AC7-ECB889746DC2}" srcId="{E6D315F6-A718-40A6-B0C3-C603B23E437B}" destId="{3EE25325-50D5-4BA1-81EF-C8AE6BC5FA94}" srcOrd="1" destOrd="0" parTransId="{0308BB86-C4A6-4132-979F-676F03B6C606}" sibTransId="{F32FE330-849F-4E12-875E-5820AB712E20}"/>
    <dgm:cxn modelId="{E618B064-31AD-438F-B7DF-C852BDB21CF9}" type="presOf" srcId="{EC62359C-2739-4555-B806-C649DAEC2594}" destId="{54403B90-D15D-4524-B7D2-D0EE37751A70}" srcOrd="0" destOrd="0" presId="urn:microsoft.com/office/officeart/2005/8/layout/cycle6"/>
    <dgm:cxn modelId="{12B73469-A364-434D-A70D-04B7BEB66979}" type="presOf" srcId="{BCA653ED-EFEB-4FEC-9A94-19F3453DF72D}" destId="{5C91F4BA-0BF2-48F3-BB6B-7C8BEDF0B3EF}" srcOrd="0" destOrd="0" presId="urn:microsoft.com/office/officeart/2005/8/layout/cycle6"/>
    <dgm:cxn modelId="{783D436F-2428-4E0D-B496-3106D432D0D2}" type="presOf" srcId="{073E8692-66BA-48A2-AFCB-2277E7E4EB67}" destId="{985EF776-A176-4F03-B33D-6AD9C1908F69}" srcOrd="0" destOrd="0" presId="urn:microsoft.com/office/officeart/2005/8/layout/cycle6"/>
    <dgm:cxn modelId="{E5E30D7E-21DA-425E-8544-103713435363}" type="presOf" srcId="{F32FE330-849F-4E12-875E-5820AB712E20}" destId="{92E99B4C-FA4B-428D-8C66-06BCAB466902}" srcOrd="0" destOrd="0" presId="urn:microsoft.com/office/officeart/2005/8/layout/cycle6"/>
    <dgm:cxn modelId="{A8AF6D98-F94E-47D1-9D81-6D178056F7E0}" type="presOf" srcId="{E6D315F6-A718-40A6-B0C3-C603B23E437B}" destId="{CE29F07E-D587-4E42-8C24-2E0D4850CE1F}" srcOrd="0" destOrd="0" presId="urn:microsoft.com/office/officeart/2005/8/layout/cycle6"/>
    <dgm:cxn modelId="{40086DB7-A418-4C64-8EA7-7C6AE4A85F81}" srcId="{E6D315F6-A718-40A6-B0C3-C603B23E437B}" destId="{EC62359C-2739-4555-B806-C649DAEC2594}" srcOrd="2" destOrd="0" parTransId="{75F9BA7F-97AA-48C6-B3FF-A984FC9EECF1}" sibTransId="{BCA653ED-EFEB-4FEC-9A94-19F3453DF72D}"/>
    <dgm:cxn modelId="{42A3D5DD-FFE2-4B96-9330-93A95AC93BC8}" srcId="{E6D315F6-A718-40A6-B0C3-C603B23E437B}" destId="{073E8692-66BA-48A2-AFCB-2277E7E4EB67}" srcOrd="0" destOrd="0" parTransId="{06581156-013F-4C4A-8367-F6941BAE2DD9}" sibTransId="{6082431A-ADB2-4ED2-B2AC-38C1D3AE2A7E}"/>
    <dgm:cxn modelId="{25F892AA-CABC-4139-B7EF-95C5AA85AE2F}" type="presParOf" srcId="{CE29F07E-D587-4E42-8C24-2E0D4850CE1F}" destId="{985EF776-A176-4F03-B33D-6AD9C1908F69}" srcOrd="0" destOrd="0" presId="urn:microsoft.com/office/officeart/2005/8/layout/cycle6"/>
    <dgm:cxn modelId="{8C3CF1C5-0880-4814-9876-972901624B3B}" type="presParOf" srcId="{CE29F07E-D587-4E42-8C24-2E0D4850CE1F}" destId="{3FD90E5F-0DF4-46E9-8C1E-40C39D8D8563}" srcOrd="1" destOrd="0" presId="urn:microsoft.com/office/officeart/2005/8/layout/cycle6"/>
    <dgm:cxn modelId="{A0BBF404-8CB4-4F78-A492-B806CC2B3491}" type="presParOf" srcId="{CE29F07E-D587-4E42-8C24-2E0D4850CE1F}" destId="{9AF1FD9B-CDA1-4D52-AACF-22C4763FA33A}" srcOrd="2" destOrd="0" presId="urn:microsoft.com/office/officeart/2005/8/layout/cycle6"/>
    <dgm:cxn modelId="{12E8D0F6-173D-49F9-9B46-C71214D4FA66}" type="presParOf" srcId="{CE29F07E-D587-4E42-8C24-2E0D4850CE1F}" destId="{E9E2ABB6-7DDE-44E2-B89B-316A6E6A6253}" srcOrd="3" destOrd="0" presId="urn:microsoft.com/office/officeart/2005/8/layout/cycle6"/>
    <dgm:cxn modelId="{AA153B32-8AB9-45A8-A3AF-2BAE14974E8F}" type="presParOf" srcId="{CE29F07E-D587-4E42-8C24-2E0D4850CE1F}" destId="{E73165B4-2D20-45B7-9AEB-276B82F77C39}" srcOrd="4" destOrd="0" presId="urn:microsoft.com/office/officeart/2005/8/layout/cycle6"/>
    <dgm:cxn modelId="{6A1AADD3-3B7A-4C7F-A477-3D052961F0C6}" type="presParOf" srcId="{CE29F07E-D587-4E42-8C24-2E0D4850CE1F}" destId="{92E99B4C-FA4B-428D-8C66-06BCAB466902}" srcOrd="5" destOrd="0" presId="urn:microsoft.com/office/officeart/2005/8/layout/cycle6"/>
    <dgm:cxn modelId="{98E58A61-C107-444E-81F0-EA77EF8D7071}" type="presParOf" srcId="{CE29F07E-D587-4E42-8C24-2E0D4850CE1F}" destId="{54403B90-D15D-4524-B7D2-D0EE37751A70}" srcOrd="6" destOrd="0" presId="urn:microsoft.com/office/officeart/2005/8/layout/cycle6"/>
    <dgm:cxn modelId="{4A6B877F-8DA0-4E83-9A80-409DFA0536AB}" type="presParOf" srcId="{CE29F07E-D587-4E42-8C24-2E0D4850CE1F}" destId="{589E64F5-FE37-4C4F-ABA4-9E00B16C9DD7}" srcOrd="7" destOrd="0" presId="urn:microsoft.com/office/officeart/2005/8/layout/cycle6"/>
    <dgm:cxn modelId="{8E968514-D8DA-4FD8-A3EA-5ECFF1F24885}" type="presParOf" srcId="{CE29F07E-D587-4E42-8C24-2E0D4850CE1F}" destId="{5C91F4BA-0BF2-48F3-BB6B-7C8BEDF0B3EF}"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7D6C55-3202-4F69-AB9B-8AFAD2A45435}"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ru-RU"/>
        </a:p>
      </dgm:t>
    </dgm:pt>
    <dgm:pt modelId="{1B57B204-BA70-49A6-8518-B213C01D7600}">
      <dgm:prSet custT="1"/>
      <dgm:spPr/>
      <dgm:t>
        <a:bodyPr/>
        <a:lstStyle/>
        <a:p>
          <a:pPr rtl="0"/>
          <a:r>
            <a:rPr lang="kk-KZ" sz="1800" b="1" dirty="0">
              <a:latin typeface="Times New Roman" pitchFamily="18" charset="0"/>
              <a:cs typeface="Times New Roman" pitchFamily="18" charset="0"/>
            </a:rPr>
            <a:t>Түрлердің экологиялық ерекшеліктері</a:t>
          </a:r>
          <a:endParaRPr lang="ru-RU" sz="1800" dirty="0">
            <a:latin typeface="Times New Roman" pitchFamily="18" charset="0"/>
            <a:cs typeface="Times New Roman" pitchFamily="18" charset="0"/>
          </a:endParaRPr>
        </a:p>
      </dgm:t>
    </dgm:pt>
    <dgm:pt modelId="{51F3BD82-7FCD-4C6F-8805-D047A9062AC1}" type="parTrans" cxnId="{977210E3-4A74-4AF9-8017-4DF4F3F5E48E}">
      <dgm:prSet/>
      <dgm:spPr/>
      <dgm:t>
        <a:bodyPr/>
        <a:lstStyle/>
        <a:p>
          <a:endParaRPr lang="ru-RU"/>
        </a:p>
      </dgm:t>
    </dgm:pt>
    <dgm:pt modelId="{50A339DC-A7E8-405A-BD6D-BC69789D49DA}" type="sibTrans" cxnId="{977210E3-4A74-4AF9-8017-4DF4F3F5E48E}">
      <dgm:prSet/>
      <dgm:spPr/>
      <dgm:t>
        <a:bodyPr/>
        <a:lstStyle/>
        <a:p>
          <a:endParaRPr lang="ru-RU"/>
        </a:p>
      </dgm:t>
    </dgm:pt>
    <dgm:pt modelId="{314E0F31-BFBC-45F8-82EE-BDBC9A7C3AA9}">
      <dgm:prSet/>
      <dgm:spPr/>
      <dgm:t>
        <a:bodyPr/>
        <a:lstStyle/>
        <a:p>
          <a:pPr rtl="0"/>
          <a:r>
            <a:rPr lang="kk-KZ" b="1" dirty="0">
              <a:latin typeface="Times New Roman" pitchFamily="18" charset="0"/>
              <a:cs typeface="Times New Roman" pitchFamily="18" charset="0"/>
            </a:rPr>
            <a:t>Ортаның өзгеруінің бірте-бірте ақырын және кеңістікте түрлердің таралуының оған бағыныштылығы.</a:t>
          </a:r>
          <a:endParaRPr lang="ru-RU" dirty="0">
            <a:latin typeface="Times New Roman" pitchFamily="18" charset="0"/>
            <a:cs typeface="Times New Roman" pitchFamily="18" charset="0"/>
          </a:endParaRPr>
        </a:p>
      </dgm:t>
    </dgm:pt>
    <dgm:pt modelId="{66397D74-A757-4F81-910A-ACB56BC1250B}" type="parTrans" cxnId="{40608B15-EDFE-470B-9B28-DB3617D5A0FF}">
      <dgm:prSet/>
      <dgm:spPr/>
      <dgm:t>
        <a:bodyPr/>
        <a:lstStyle/>
        <a:p>
          <a:endParaRPr lang="ru-RU"/>
        </a:p>
      </dgm:t>
    </dgm:pt>
    <dgm:pt modelId="{D73A6D29-9782-49F1-ABD1-825B9E0D6886}" type="sibTrans" cxnId="{40608B15-EDFE-470B-9B28-DB3617D5A0FF}">
      <dgm:prSet/>
      <dgm:spPr/>
      <dgm:t>
        <a:bodyPr/>
        <a:lstStyle/>
        <a:p>
          <a:endParaRPr lang="ru-RU"/>
        </a:p>
      </dgm:t>
    </dgm:pt>
    <dgm:pt modelId="{207593A6-6356-45C1-BB7C-AF677E15A57F}">
      <dgm:prSet/>
      <dgm:spPr/>
      <dgm:t>
        <a:bodyPr/>
        <a:lstStyle/>
        <a:p>
          <a:pPr rtl="0"/>
          <a:r>
            <a:rPr lang="kk-KZ" b="1" dirty="0">
              <a:latin typeface="Times New Roman" pitchFamily="18" charset="0"/>
              <a:cs typeface="Times New Roman" pitchFamily="18" charset="0"/>
            </a:rPr>
            <a:t>Түрлердің кеңістікте таралуы, жиналуы</a:t>
          </a:r>
          <a:endParaRPr lang="ru-RU" dirty="0">
            <a:latin typeface="Times New Roman" pitchFamily="18" charset="0"/>
            <a:cs typeface="Times New Roman" pitchFamily="18" charset="0"/>
          </a:endParaRPr>
        </a:p>
      </dgm:t>
    </dgm:pt>
    <dgm:pt modelId="{199E5EA8-0FB9-4B81-8B5B-1A7408B4549F}" type="parTrans" cxnId="{D2C35961-ABA3-41D0-A557-8BF66FBF2B60}">
      <dgm:prSet/>
      <dgm:spPr/>
      <dgm:t>
        <a:bodyPr/>
        <a:lstStyle/>
        <a:p>
          <a:endParaRPr lang="ru-RU"/>
        </a:p>
      </dgm:t>
    </dgm:pt>
    <dgm:pt modelId="{B0430641-1092-4DF1-9D53-C36007433DD5}" type="sibTrans" cxnId="{D2C35961-ABA3-41D0-A557-8BF66FBF2B60}">
      <dgm:prSet/>
      <dgm:spPr/>
      <dgm:t>
        <a:bodyPr/>
        <a:lstStyle/>
        <a:p>
          <a:endParaRPr lang="ru-RU"/>
        </a:p>
      </dgm:t>
    </dgm:pt>
    <dgm:pt modelId="{12D6CF40-AF25-4D4A-9E3B-0649638A7A1F}" type="pres">
      <dgm:prSet presAssocID="{FC7D6C55-3202-4F69-AB9B-8AFAD2A45435}" presName="CompostProcess" presStyleCnt="0">
        <dgm:presLayoutVars>
          <dgm:dir/>
          <dgm:resizeHandles val="exact"/>
        </dgm:presLayoutVars>
      </dgm:prSet>
      <dgm:spPr/>
    </dgm:pt>
    <dgm:pt modelId="{3ABC5B68-5A60-4878-8F33-D1F1D9ED4567}" type="pres">
      <dgm:prSet presAssocID="{FC7D6C55-3202-4F69-AB9B-8AFAD2A45435}" presName="arrow" presStyleLbl="bgShp" presStyleIdx="0" presStyleCnt="1"/>
      <dgm:spPr/>
    </dgm:pt>
    <dgm:pt modelId="{C9F59352-E317-413F-86C8-84D7307E1C6F}" type="pres">
      <dgm:prSet presAssocID="{FC7D6C55-3202-4F69-AB9B-8AFAD2A45435}" presName="linearProcess" presStyleCnt="0"/>
      <dgm:spPr/>
    </dgm:pt>
    <dgm:pt modelId="{99E4C817-047A-4F12-9F58-4297260A53E7}" type="pres">
      <dgm:prSet presAssocID="{1B57B204-BA70-49A6-8518-B213C01D7600}" presName="textNode" presStyleLbl="node1" presStyleIdx="0" presStyleCnt="3">
        <dgm:presLayoutVars>
          <dgm:bulletEnabled val="1"/>
        </dgm:presLayoutVars>
      </dgm:prSet>
      <dgm:spPr/>
    </dgm:pt>
    <dgm:pt modelId="{9C63F54B-9ED6-4530-A04C-5F25CF22BEB1}" type="pres">
      <dgm:prSet presAssocID="{50A339DC-A7E8-405A-BD6D-BC69789D49DA}" presName="sibTrans" presStyleCnt="0"/>
      <dgm:spPr/>
    </dgm:pt>
    <dgm:pt modelId="{BAA79B33-BB3D-4432-82DB-F1712B1E3446}" type="pres">
      <dgm:prSet presAssocID="{314E0F31-BFBC-45F8-82EE-BDBC9A7C3AA9}" presName="textNode" presStyleLbl="node1" presStyleIdx="1" presStyleCnt="3">
        <dgm:presLayoutVars>
          <dgm:bulletEnabled val="1"/>
        </dgm:presLayoutVars>
      </dgm:prSet>
      <dgm:spPr/>
    </dgm:pt>
    <dgm:pt modelId="{389F2520-4F71-4885-92A9-D586871EF23E}" type="pres">
      <dgm:prSet presAssocID="{D73A6D29-9782-49F1-ABD1-825B9E0D6886}" presName="sibTrans" presStyleCnt="0"/>
      <dgm:spPr/>
    </dgm:pt>
    <dgm:pt modelId="{88372A0E-50F5-4A0D-BD8A-0F2C184DDFD3}" type="pres">
      <dgm:prSet presAssocID="{207593A6-6356-45C1-BB7C-AF677E15A57F}" presName="textNode" presStyleLbl="node1" presStyleIdx="2" presStyleCnt="3">
        <dgm:presLayoutVars>
          <dgm:bulletEnabled val="1"/>
        </dgm:presLayoutVars>
      </dgm:prSet>
      <dgm:spPr/>
    </dgm:pt>
  </dgm:ptLst>
  <dgm:cxnLst>
    <dgm:cxn modelId="{744D3103-5788-47C1-9D3F-122F81B659CA}" type="presOf" srcId="{314E0F31-BFBC-45F8-82EE-BDBC9A7C3AA9}" destId="{BAA79B33-BB3D-4432-82DB-F1712B1E3446}" srcOrd="0" destOrd="0" presId="urn:microsoft.com/office/officeart/2005/8/layout/hProcess9"/>
    <dgm:cxn modelId="{D49B3305-C895-4D1B-940B-6CB052B83DF8}" type="presOf" srcId="{207593A6-6356-45C1-BB7C-AF677E15A57F}" destId="{88372A0E-50F5-4A0D-BD8A-0F2C184DDFD3}" srcOrd="0" destOrd="0" presId="urn:microsoft.com/office/officeart/2005/8/layout/hProcess9"/>
    <dgm:cxn modelId="{40608B15-EDFE-470B-9B28-DB3617D5A0FF}" srcId="{FC7D6C55-3202-4F69-AB9B-8AFAD2A45435}" destId="{314E0F31-BFBC-45F8-82EE-BDBC9A7C3AA9}" srcOrd="1" destOrd="0" parTransId="{66397D74-A757-4F81-910A-ACB56BC1250B}" sibTransId="{D73A6D29-9782-49F1-ABD1-825B9E0D6886}"/>
    <dgm:cxn modelId="{D2C35961-ABA3-41D0-A557-8BF66FBF2B60}" srcId="{FC7D6C55-3202-4F69-AB9B-8AFAD2A45435}" destId="{207593A6-6356-45C1-BB7C-AF677E15A57F}" srcOrd="2" destOrd="0" parTransId="{199E5EA8-0FB9-4B81-8B5B-1A7408B4549F}" sibTransId="{B0430641-1092-4DF1-9D53-C36007433DD5}"/>
    <dgm:cxn modelId="{91933094-97D7-4D05-9809-78FF435A46BD}" type="presOf" srcId="{1B57B204-BA70-49A6-8518-B213C01D7600}" destId="{99E4C817-047A-4F12-9F58-4297260A53E7}" srcOrd="0" destOrd="0" presId="urn:microsoft.com/office/officeart/2005/8/layout/hProcess9"/>
    <dgm:cxn modelId="{977210E3-4A74-4AF9-8017-4DF4F3F5E48E}" srcId="{FC7D6C55-3202-4F69-AB9B-8AFAD2A45435}" destId="{1B57B204-BA70-49A6-8518-B213C01D7600}" srcOrd="0" destOrd="0" parTransId="{51F3BD82-7FCD-4C6F-8805-D047A9062AC1}" sibTransId="{50A339DC-A7E8-405A-BD6D-BC69789D49DA}"/>
    <dgm:cxn modelId="{82C570FC-59FD-48B8-B5FD-C99DDA0A1F7F}" type="presOf" srcId="{FC7D6C55-3202-4F69-AB9B-8AFAD2A45435}" destId="{12D6CF40-AF25-4D4A-9E3B-0649638A7A1F}" srcOrd="0" destOrd="0" presId="urn:microsoft.com/office/officeart/2005/8/layout/hProcess9"/>
    <dgm:cxn modelId="{8715D58D-CA7C-4EE6-A385-3B2710DBBC1B}" type="presParOf" srcId="{12D6CF40-AF25-4D4A-9E3B-0649638A7A1F}" destId="{3ABC5B68-5A60-4878-8F33-D1F1D9ED4567}" srcOrd="0" destOrd="0" presId="urn:microsoft.com/office/officeart/2005/8/layout/hProcess9"/>
    <dgm:cxn modelId="{546B0D74-D488-49DE-B01A-F648AC953F40}" type="presParOf" srcId="{12D6CF40-AF25-4D4A-9E3B-0649638A7A1F}" destId="{C9F59352-E317-413F-86C8-84D7307E1C6F}" srcOrd="1" destOrd="0" presId="urn:microsoft.com/office/officeart/2005/8/layout/hProcess9"/>
    <dgm:cxn modelId="{B0CEEFC7-035C-4266-9834-31E6CD8CAC95}" type="presParOf" srcId="{C9F59352-E317-413F-86C8-84D7307E1C6F}" destId="{99E4C817-047A-4F12-9F58-4297260A53E7}" srcOrd="0" destOrd="0" presId="urn:microsoft.com/office/officeart/2005/8/layout/hProcess9"/>
    <dgm:cxn modelId="{8E182E78-9CFA-4080-9EA9-7AD59BB868C7}" type="presParOf" srcId="{C9F59352-E317-413F-86C8-84D7307E1C6F}" destId="{9C63F54B-9ED6-4530-A04C-5F25CF22BEB1}" srcOrd="1" destOrd="0" presId="urn:microsoft.com/office/officeart/2005/8/layout/hProcess9"/>
    <dgm:cxn modelId="{B561AD59-49BF-42FD-BC4B-81A38187B24A}" type="presParOf" srcId="{C9F59352-E317-413F-86C8-84D7307E1C6F}" destId="{BAA79B33-BB3D-4432-82DB-F1712B1E3446}" srcOrd="2" destOrd="0" presId="urn:microsoft.com/office/officeart/2005/8/layout/hProcess9"/>
    <dgm:cxn modelId="{9E248427-B697-4170-BBE6-0E048F9F5C85}" type="presParOf" srcId="{C9F59352-E317-413F-86C8-84D7307E1C6F}" destId="{389F2520-4F71-4885-92A9-D586871EF23E}" srcOrd="3" destOrd="0" presId="urn:microsoft.com/office/officeart/2005/8/layout/hProcess9"/>
    <dgm:cxn modelId="{9C9FE3C3-1A7A-43E5-8AA5-5DA325BBF138}" type="presParOf" srcId="{C9F59352-E317-413F-86C8-84D7307E1C6F}" destId="{88372A0E-50F5-4A0D-BD8A-0F2C184DDFD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F51E0D-30E8-46E0-8B1C-CE648D439B57}" type="doc">
      <dgm:prSet loTypeId="urn:microsoft.com/office/officeart/2005/8/layout/matrix3" loCatId="matrix" qsTypeId="urn:microsoft.com/office/officeart/2005/8/quickstyle/simple3" qsCatId="simple" csTypeId="urn:microsoft.com/office/officeart/2005/8/colors/accent1_2" csCatId="accent1"/>
      <dgm:spPr/>
      <dgm:t>
        <a:bodyPr/>
        <a:lstStyle/>
        <a:p>
          <a:endParaRPr lang="ru-RU"/>
        </a:p>
      </dgm:t>
    </dgm:pt>
    <dgm:pt modelId="{4BCDA8A5-7425-4322-9281-F5AE3702C051}">
      <dgm:prSet custT="1"/>
      <dgm:spPr/>
      <dgm:t>
        <a:bodyPr/>
        <a:lstStyle/>
        <a:p>
          <a:pPr rtl="0"/>
          <a:r>
            <a:rPr lang="kk-KZ" sz="1800" b="1" dirty="0">
              <a:latin typeface="Times New Roman" pitchFamily="18" charset="0"/>
              <a:cs typeface="Times New Roman" pitchFamily="18" charset="0"/>
            </a:rPr>
            <a:t>Экотоптардың сараланып бөлшектенуі</a:t>
          </a:r>
          <a:endParaRPr lang="ru-RU" sz="1800" b="1" dirty="0">
            <a:latin typeface="Times New Roman" pitchFamily="18" charset="0"/>
            <a:cs typeface="Times New Roman" pitchFamily="18" charset="0"/>
          </a:endParaRPr>
        </a:p>
      </dgm:t>
    </dgm:pt>
    <dgm:pt modelId="{864E31D3-E988-402C-BA4E-979C4D85AD17}" type="parTrans" cxnId="{ABA2B523-A863-4317-9DFB-D7716DC3BBDF}">
      <dgm:prSet/>
      <dgm:spPr/>
      <dgm:t>
        <a:bodyPr/>
        <a:lstStyle/>
        <a:p>
          <a:endParaRPr lang="ru-RU"/>
        </a:p>
      </dgm:t>
    </dgm:pt>
    <dgm:pt modelId="{164A8E4C-3F6C-40A0-9848-C27E54DF1036}" type="sibTrans" cxnId="{ABA2B523-A863-4317-9DFB-D7716DC3BBDF}">
      <dgm:prSet/>
      <dgm:spPr/>
      <dgm:t>
        <a:bodyPr/>
        <a:lstStyle/>
        <a:p>
          <a:endParaRPr lang="ru-RU"/>
        </a:p>
      </dgm:t>
    </dgm:pt>
    <dgm:pt modelId="{CE2FE3AC-3A84-4899-94B9-258B513C6196}">
      <dgm:prSet custT="1"/>
      <dgm:spPr/>
      <dgm:t>
        <a:bodyPr/>
        <a:lstStyle/>
        <a:p>
          <a:pPr rtl="0"/>
          <a:r>
            <a:rPr lang="kk-KZ" sz="1800" b="1" dirty="0">
              <a:latin typeface="Times New Roman" pitchFamily="18" charset="0"/>
              <a:cs typeface="Times New Roman" pitchFamily="18" charset="0"/>
            </a:rPr>
            <a:t>Ортаның өсімдіктер эдификаторлармен трансформациясы</a:t>
          </a:r>
          <a:endParaRPr lang="ru-RU" sz="1800" dirty="0">
            <a:latin typeface="Times New Roman" pitchFamily="18" charset="0"/>
            <a:cs typeface="Times New Roman" pitchFamily="18" charset="0"/>
          </a:endParaRPr>
        </a:p>
      </dgm:t>
    </dgm:pt>
    <dgm:pt modelId="{5E4BC45E-CBB9-4A00-A143-4127490193CF}" type="parTrans" cxnId="{995ACDC4-0484-4BEA-914D-F6006A4142AF}">
      <dgm:prSet/>
      <dgm:spPr/>
      <dgm:t>
        <a:bodyPr/>
        <a:lstStyle/>
        <a:p>
          <a:endParaRPr lang="ru-RU"/>
        </a:p>
      </dgm:t>
    </dgm:pt>
    <dgm:pt modelId="{6D4A02B9-EC27-4EA2-8320-7A92D2AED846}" type="sibTrans" cxnId="{995ACDC4-0484-4BEA-914D-F6006A4142AF}">
      <dgm:prSet/>
      <dgm:spPr/>
      <dgm:t>
        <a:bodyPr/>
        <a:lstStyle/>
        <a:p>
          <a:endParaRPr lang="ru-RU"/>
        </a:p>
      </dgm:t>
    </dgm:pt>
    <dgm:pt modelId="{3006D25F-EC69-420B-A410-96326E37E776}">
      <dgm:prSet custT="1"/>
      <dgm:spPr/>
      <dgm:t>
        <a:bodyPr/>
        <a:lstStyle/>
        <a:p>
          <a:pPr rtl="0"/>
          <a:r>
            <a:rPr lang="kk-KZ" sz="1800" b="1" dirty="0">
              <a:latin typeface="Times New Roman" pitchFamily="18" charset="0"/>
              <a:cs typeface="Times New Roman" pitchFamily="18" charset="0"/>
            </a:rPr>
            <a:t>Ортаға және өсімдіктер жамылғысына әр түрлі табиғи факторлардың (өрт және т.б) апатты әсер етуі.</a:t>
          </a:r>
          <a:endParaRPr lang="ru-RU" sz="1800" dirty="0">
            <a:latin typeface="Times New Roman" pitchFamily="18" charset="0"/>
            <a:cs typeface="Times New Roman" pitchFamily="18" charset="0"/>
          </a:endParaRPr>
        </a:p>
      </dgm:t>
    </dgm:pt>
    <dgm:pt modelId="{5FCCF68A-7ADE-40BD-8528-35031B7AF482}" type="parTrans" cxnId="{1C20444B-41E7-4E06-941A-6FBF63C6A263}">
      <dgm:prSet/>
      <dgm:spPr/>
      <dgm:t>
        <a:bodyPr/>
        <a:lstStyle/>
        <a:p>
          <a:endParaRPr lang="ru-RU"/>
        </a:p>
      </dgm:t>
    </dgm:pt>
    <dgm:pt modelId="{429D738F-8AD9-4A12-A8CD-9E401C090520}" type="sibTrans" cxnId="{1C20444B-41E7-4E06-941A-6FBF63C6A263}">
      <dgm:prSet/>
      <dgm:spPr/>
      <dgm:t>
        <a:bodyPr/>
        <a:lstStyle/>
        <a:p>
          <a:endParaRPr lang="ru-RU"/>
        </a:p>
      </dgm:t>
    </dgm:pt>
    <dgm:pt modelId="{7B90D032-B62F-4DEC-ABEC-1A4832103439}">
      <dgm:prSet custT="1"/>
      <dgm:spPr/>
      <dgm:t>
        <a:bodyPr/>
        <a:lstStyle/>
        <a:p>
          <a:pPr rtl="0"/>
          <a:r>
            <a:rPr lang="kk-KZ" sz="1800" b="1" dirty="0">
              <a:latin typeface="Times New Roman" pitchFamily="18" charset="0"/>
              <a:cs typeface="Times New Roman" pitchFamily="18" charset="0"/>
            </a:rPr>
            <a:t>Жануарлар тіршілігінің әсері</a:t>
          </a:r>
          <a:endParaRPr lang="ru-RU" sz="1800" dirty="0">
            <a:latin typeface="Times New Roman" pitchFamily="18" charset="0"/>
            <a:cs typeface="Times New Roman" pitchFamily="18" charset="0"/>
          </a:endParaRPr>
        </a:p>
      </dgm:t>
    </dgm:pt>
    <dgm:pt modelId="{A815E5D5-659E-4A36-8D50-D27FE2831D4D}" type="parTrans" cxnId="{84B65FD4-CCF4-43B8-A99F-DF9568A17C5B}">
      <dgm:prSet/>
      <dgm:spPr/>
      <dgm:t>
        <a:bodyPr/>
        <a:lstStyle/>
        <a:p>
          <a:endParaRPr lang="ru-RU"/>
        </a:p>
      </dgm:t>
    </dgm:pt>
    <dgm:pt modelId="{29885FD8-04C8-4476-9141-DA01E498A059}" type="sibTrans" cxnId="{84B65FD4-CCF4-43B8-A99F-DF9568A17C5B}">
      <dgm:prSet/>
      <dgm:spPr/>
      <dgm:t>
        <a:bodyPr/>
        <a:lstStyle/>
        <a:p>
          <a:endParaRPr lang="ru-RU"/>
        </a:p>
      </dgm:t>
    </dgm:pt>
    <dgm:pt modelId="{E814636F-7821-49CB-ADC5-D80E83907EAB}">
      <dgm:prSet/>
      <dgm:spPr/>
      <dgm:t>
        <a:bodyPr/>
        <a:lstStyle/>
        <a:p>
          <a:endParaRPr lang="ru-RU"/>
        </a:p>
      </dgm:t>
    </dgm:pt>
    <dgm:pt modelId="{DE0E994C-A007-450A-8F2C-BFC24517C7CB}" type="parTrans" cxnId="{047FD45B-3911-44B4-AEC4-E2A79DCF1DDD}">
      <dgm:prSet/>
      <dgm:spPr/>
      <dgm:t>
        <a:bodyPr/>
        <a:lstStyle/>
        <a:p>
          <a:endParaRPr lang="ru-RU"/>
        </a:p>
      </dgm:t>
    </dgm:pt>
    <dgm:pt modelId="{022F0E13-7046-4B1C-9BF3-79F6AB200DB9}" type="sibTrans" cxnId="{047FD45B-3911-44B4-AEC4-E2A79DCF1DDD}">
      <dgm:prSet/>
      <dgm:spPr/>
      <dgm:t>
        <a:bodyPr/>
        <a:lstStyle/>
        <a:p>
          <a:endParaRPr lang="ru-RU"/>
        </a:p>
      </dgm:t>
    </dgm:pt>
    <dgm:pt modelId="{06E30631-CA37-4593-B041-1DB8F783CC6F}" type="pres">
      <dgm:prSet presAssocID="{7BF51E0D-30E8-46E0-8B1C-CE648D439B57}" presName="matrix" presStyleCnt="0">
        <dgm:presLayoutVars>
          <dgm:chMax val="1"/>
          <dgm:dir/>
          <dgm:resizeHandles val="exact"/>
        </dgm:presLayoutVars>
      </dgm:prSet>
      <dgm:spPr/>
    </dgm:pt>
    <dgm:pt modelId="{50463EA4-DF6D-40B2-81C6-9F97E982C8E6}" type="pres">
      <dgm:prSet presAssocID="{7BF51E0D-30E8-46E0-8B1C-CE648D439B57}" presName="diamond" presStyleLbl="bgShp" presStyleIdx="0" presStyleCnt="1"/>
      <dgm:spPr/>
    </dgm:pt>
    <dgm:pt modelId="{A56DE98B-FF3C-4A58-A0FF-70B274B5D720}" type="pres">
      <dgm:prSet presAssocID="{7BF51E0D-30E8-46E0-8B1C-CE648D439B57}" presName="quad1" presStyleLbl="node1" presStyleIdx="0" presStyleCnt="4">
        <dgm:presLayoutVars>
          <dgm:chMax val="0"/>
          <dgm:chPref val="0"/>
          <dgm:bulletEnabled val="1"/>
        </dgm:presLayoutVars>
      </dgm:prSet>
      <dgm:spPr/>
    </dgm:pt>
    <dgm:pt modelId="{A1DD906E-E067-48BD-8351-7507A241E848}" type="pres">
      <dgm:prSet presAssocID="{7BF51E0D-30E8-46E0-8B1C-CE648D439B57}" presName="quad2" presStyleLbl="node1" presStyleIdx="1" presStyleCnt="4">
        <dgm:presLayoutVars>
          <dgm:chMax val="0"/>
          <dgm:chPref val="0"/>
          <dgm:bulletEnabled val="1"/>
        </dgm:presLayoutVars>
      </dgm:prSet>
      <dgm:spPr/>
    </dgm:pt>
    <dgm:pt modelId="{A31A6566-AC34-48D1-8450-35B32ADF984F}" type="pres">
      <dgm:prSet presAssocID="{7BF51E0D-30E8-46E0-8B1C-CE648D439B57}" presName="quad3" presStyleLbl="node1" presStyleIdx="2" presStyleCnt="4">
        <dgm:presLayoutVars>
          <dgm:chMax val="0"/>
          <dgm:chPref val="0"/>
          <dgm:bulletEnabled val="1"/>
        </dgm:presLayoutVars>
      </dgm:prSet>
      <dgm:spPr/>
    </dgm:pt>
    <dgm:pt modelId="{133DCBC9-4C12-4701-A701-AC76A516A906}" type="pres">
      <dgm:prSet presAssocID="{7BF51E0D-30E8-46E0-8B1C-CE648D439B57}" presName="quad4" presStyleLbl="node1" presStyleIdx="3" presStyleCnt="4">
        <dgm:presLayoutVars>
          <dgm:chMax val="0"/>
          <dgm:chPref val="0"/>
          <dgm:bulletEnabled val="1"/>
        </dgm:presLayoutVars>
      </dgm:prSet>
      <dgm:spPr/>
    </dgm:pt>
  </dgm:ptLst>
  <dgm:cxnLst>
    <dgm:cxn modelId="{DA66731F-FCE2-4D33-8F8F-F3515F180D46}" type="presOf" srcId="{4BCDA8A5-7425-4322-9281-F5AE3702C051}" destId="{A56DE98B-FF3C-4A58-A0FF-70B274B5D720}" srcOrd="0" destOrd="0" presId="urn:microsoft.com/office/officeart/2005/8/layout/matrix3"/>
    <dgm:cxn modelId="{D49E0420-1C8B-4583-B414-68B76D76C610}" type="presOf" srcId="{7BF51E0D-30E8-46E0-8B1C-CE648D439B57}" destId="{06E30631-CA37-4593-B041-1DB8F783CC6F}" srcOrd="0" destOrd="0" presId="urn:microsoft.com/office/officeart/2005/8/layout/matrix3"/>
    <dgm:cxn modelId="{ABA2B523-A863-4317-9DFB-D7716DC3BBDF}" srcId="{7BF51E0D-30E8-46E0-8B1C-CE648D439B57}" destId="{4BCDA8A5-7425-4322-9281-F5AE3702C051}" srcOrd="0" destOrd="0" parTransId="{864E31D3-E988-402C-BA4E-979C4D85AD17}" sibTransId="{164A8E4C-3F6C-40A0-9848-C27E54DF1036}"/>
    <dgm:cxn modelId="{047FD45B-3911-44B4-AEC4-E2A79DCF1DDD}" srcId="{7BF51E0D-30E8-46E0-8B1C-CE648D439B57}" destId="{E814636F-7821-49CB-ADC5-D80E83907EAB}" srcOrd="4" destOrd="0" parTransId="{DE0E994C-A007-450A-8F2C-BFC24517C7CB}" sibTransId="{022F0E13-7046-4B1C-9BF3-79F6AB200DB9}"/>
    <dgm:cxn modelId="{1C20444B-41E7-4E06-941A-6FBF63C6A263}" srcId="{7BF51E0D-30E8-46E0-8B1C-CE648D439B57}" destId="{3006D25F-EC69-420B-A410-96326E37E776}" srcOrd="2" destOrd="0" parTransId="{5FCCF68A-7ADE-40BD-8528-35031B7AF482}" sibTransId="{429D738F-8AD9-4A12-A8CD-9E401C090520}"/>
    <dgm:cxn modelId="{7C9E067B-6250-4053-8FFA-1C7F643378B6}" type="presOf" srcId="{3006D25F-EC69-420B-A410-96326E37E776}" destId="{A31A6566-AC34-48D1-8450-35B32ADF984F}" srcOrd="0" destOrd="0" presId="urn:microsoft.com/office/officeart/2005/8/layout/matrix3"/>
    <dgm:cxn modelId="{513D0385-D016-4D6C-8510-1B2553996F7E}" type="presOf" srcId="{CE2FE3AC-3A84-4899-94B9-258B513C6196}" destId="{A1DD906E-E067-48BD-8351-7507A241E848}" srcOrd="0" destOrd="0" presId="urn:microsoft.com/office/officeart/2005/8/layout/matrix3"/>
    <dgm:cxn modelId="{995ACDC4-0484-4BEA-914D-F6006A4142AF}" srcId="{7BF51E0D-30E8-46E0-8B1C-CE648D439B57}" destId="{CE2FE3AC-3A84-4899-94B9-258B513C6196}" srcOrd="1" destOrd="0" parTransId="{5E4BC45E-CBB9-4A00-A143-4127490193CF}" sibTransId="{6D4A02B9-EC27-4EA2-8320-7A92D2AED846}"/>
    <dgm:cxn modelId="{84B65FD4-CCF4-43B8-A99F-DF9568A17C5B}" srcId="{7BF51E0D-30E8-46E0-8B1C-CE648D439B57}" destId="{7B90D032-B62F-4DEC-ABEC-1A4832103439}" srcOrd="3" destOrd="0" parTransId="{A815E5D5-659E-4A36-8D50-D27FE2831D4D}" sibTransId="{29885FD8-04C8-4476-9141-DA01E498A059}"/>
    <dgm:cxn modelId="{C63F01E8-2FBA-41C2-8F9C-17B325085CA4}" type="presOf" srcId="{7B90D032-B62F-4DEC-ABEC-1A4832103439}" destId="{133DCBC9-4C12-4701-A701-AC76A516A906}" srcOrd="0" destOrd="0" presId="urn:microsoft.com/office/officeart/2005/8/layout/matrix3"/>
    <dgm:cxn modelId="{E141310F-5CC3-4D2A-B9D7-1C87BE908893}" type="presParOf" srcId="{06E30631-CA37-4593-B041-1DB8F783CC6F}" destId="{50463EA4-DF6D-40B2-81C6-9F97E982C8E6}" srcOrd="0" destOrd="0" presId="urn:microsoft.com/office/officeart/2005/8/layout/matrix3"/>
    <dgm:cxn modelId="{41C4AFFF-34A3-4BA0-9D19-F93F60177137}" type="presParOf" srcId="{06E30631-CA37-4593-B041-1DB8F783CC6F}" destId="{A56DE98B-FF3C-4A58-A0FF-70B274B5D720}" srcOrd="1" destOrd="0" presId="urn:microsoft.com/office/officeart/2005/8/layout/matrix3"/>
    <dgm:cxn modelId="{31EF428B-6913-4B26-888C-A4909497A6DF}" type="presParOf" srcId="{06E30631-CA37-4593-B041-1DB8F783CC6F}" destId="{A1DD906E-E067-48BD-8351-7507A241E848}" srcOrd="2" destOrd="0" presId="urn:microsoft.com/office/officeart/2005/8/layout/matrix3"/>
    <dgm:cxn modelId="{2B423BB8-F3EE-4386-BF75-E3AE11D37D4C}" type="presParOf" srcId="{06E30631-CA37-4593-B041-1DB8F783CC6F}" destId="{A31A6566-AC34-48D1-8450-35B32ADF984F}" srcOrd="3" destOrd="0" presId="urn:microsoft.com/office/officeart/2005/8/layout/matrix3"/>
    <dgm:cxn modelId="{E069CA41-74DB-493C-9E06-B09BBB862462}" type="presParOf" srcId="{06E30631-CA37-4593-B041-1DB8F783CC6F}" destId="{133DCBC9-4C12-4701-A701-AC76A516A90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913696-9661-4497-A346-5F13512275D8}"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CB559CE1-E9C8-4AD5-960D-4F8DCE4B8448}">
      <dgm:prSet custT="1"/>
      <dgm:spPr/>
      <dgm:t>
        <a:bodyPr/>
        <a:lstStyle/>
        <a:p>
          <a:pPr rtl="0"/>
          <a:r>
            <a:rPr lang="kk-KZ" sz="2400" b="1" dirty="0">
              <a:latin typeface="Times New Roman" pitchFamily="18" charset="0"/>
              <a:cs typeface="Times New Roman" pitchFamily="18" charset="0"/>
            </a:rPr>
            <a:t>Геометриялық структурасы дегеніміз </a:t>
          </a:r>
          <a:r>
            <a:rPr lang="kk-KZ" sz="2400" b="0" dirty="0">
              <a:latin typeface="Times New Roman" pitchFamily="18" charset="0"/>
              <a:cs typeface="Times New Roman" pitchFamily="18" charset="0"/>
            </a:rPr>
            <a:t>– фитоценоздағы өсімдіктер жапырақтарының тіршілік ету орнына бейімделуіне байланысты кеңістікте орналасуы. </a:t>
          </a:r>
          <a:endParaRPr lang="ru-RU" sz="2400" b="0" dirty="0">
            <a:latin typeface="Times New Roman" pitchFamily="18" charset="0"/>
            <a:cs typeface="Times New Roman" pitchFamily="18" charset="0"/>
          </a:endParaRPr>
        </a:p>
      </dgm:t>
    </dgm:pt>
    <dgm:pt modelId="{8C3A3F3E-F7EB-4B37-B3CB-D7B19FC6DB31}" type="parTrans" cxnId="{D032A704-A38F-45B3-844F-5FBC744144E9}">
      <dgm:prSet/>
      <dgm:spPr/>
      <dgm:t>
        <a:bodyPr/>
        <a:lstStyle/>
        <a:p>
          <a:endParaRPr lang="ru-RU"/>
        </a:p>
      </dgm:t>
    </dgm:pt>
    <dgm:pt modelId="{7E287CB7-CC11-4ADD-9A01-8AB9F41AC88F}" type="sibTrans" cxnId="{D032A704-A38F-45B3-844F-5FBC744144E9}">
      <dgm:prSet/>
      <dgm:spPr/>
      <dgm:t>
        <a:bodyPr/>
        <a:lstStyle/>
        <a:p>
          <a:endParaRPr lang="ru-RU"/>
        </a:p>
      </dgm:t>
    </dgm:pt>
    <dgm:pt modelId="{58629AB8-0BFF-4E2E-BBFD-2DDBD549B0C7}">
      <dgm:prSet custT="1"/>
      <dgm:spPr/>
      <dgm:t>
        <a:bodyPr/>
        <a:lstStyle/>
        <a:p>
          <a:pPr rtl="0"/>
          <a:r>
            <a:rPr lang="kk-KZ" sz="2400" b="1" dirty="0">
              <a:latin typeface="Times New Roman" pitchFamily="18" charset="0"/>
              <a:cs typeface="Times New Roman" pitchFamily="18" charset="0"/>
            </a:rPr>
            <a:t>Хронологиялық структурасы </a:t>
          </a:r>
          <a:r>
            <a:rPr lang="kk-KZ" sz="2400" b="0" dirty="0">
              <a:latin typeface="Times New Roman" pitchFamily="18" charset="0"/>
              <a:cs typeface="Times New Roman" pitchFamily="18" charset="0"/>
            </a:rPr>
            <a:t>– оның дамуындағы өзгеріс белгілерінен тұрады. Оған фитоценоздағы тәуліктік өзгерістер, маусымдық өзгерістер және әр түрлі жылдардағы өзгерістер жатады.</a:t>
          </a:r>
          <a:endParaRPr lang="ru-RU" sz="2400" b="0" dirty="0">
            <a:latin typeface="Times New Roman" pitchFamily="18" charset="0"/>
            <a:cs typeface="Times New Roman" pitchFamily="18" charset="0"/>
          </a:endParaRPr>
        </a:p>
      </dgm:t>
    </dgm:pt>
    <dgm:pt modelId="{12D687D7-A82A-4273-9930-6ACABC1997B9}" type="parTrans" cxnId="{A4CB235E-E661-4968-992A-56111120E415}">
      <dgm:prSet/>
      <dgm:spPr/>
      <dgm:t>
        <a:bodyPr/>
        <a:lstStyle/>
        <a:p>
          <a:endParaRPr lang="ru-RU"/>
        </a:p>
      </dgm:t>
    </dgm:pt>
    <dgm:pt modelId="{67DA78A9-6B4C-4110-9837-AF1E0B51994B}" type="sibTrans" cxnId="{A4CB235E-E661-4968-992A-56111120E415}">
      <dgm:prSet/>
      <dgm:spPr/>
      <dgm:t>
        <a:bodyPr/>
        <a:lstStyle/>
        <a:p>
          <a:endParaRPr lang="ru-RU"/>
        </a:p>
      </dgm:t>
    </dgm:pt>
    <dgm:pt modelId="{A0C8268B-FF75-4C07-90FB-D7260941B188}" type="pres">
      <dgm:prSet presAssocID="{A4913696-9661-4497-A346-5F13512275D8}" presName="Name0" presStyleCnt="0">
        <dgm:presLayoutVars>
          <dgm:chMax val="7"/>
          <dgm:dir/>
          <dgm:animLvl val="lvl"/>
          <dgm:resizeHandles val="exact"/>
        </dgm:presLayoutVars>
      </dgm:prSet>
      <dgm:spPr/>
    </dgm:pt>
    <dgm:pt modelId="{90100090-720C-4306-9E83-3653CA53CEF6}" type="pres">
      <dgm:prSet presAssocID="{CB559CE1-E9C8-4AD5-960D-4F8DCE4B8448}" presName="circle1" presStyleLbl="node1" presStyleIdx="0" presStyleCnt="2"/>
      <dgm:spPr/>
    </dgm:pt>
    <dgm:pt modelId="{30AC29A8-627C-408E-AE8E-B8458B4B53DE}" type="pres">
      <dgm:prSet presAssocID="{CB559CE1-E9C8-4AD5-960D-4F8DCE4B8448}" presName="space" presStyleCnt="0"/>
      <dgm:spPr/>
    </dgm:pt>
    <dgm:pt modelId="{0A4BCDD5-CC97-4318-9B9F-19BAD64CB158}" type="pres">
      <dgm:prSet presAssocID="{CB559CE1-E9C8-4AD5-960D-4F8DCE4B8448}" presName="rect1" presStyleLbl="alignAcc1" presStyleIdx="0" presStyleCnt="2"/>
      <dgm:spPr/>
    </dgm:pt>
    <dgm:pt modelId="{8E1E4E31-2B7D-4634-84E4-AF4929AEE9DD}" type="pres">
      <dgm:prSet presAssocID="{58629AB8-0BFF-4E2E-BBFD-2DDBD549B0C7}" presName="vertSpace2" presStyleLbl="node1" presStyleIdx="0" presStyleCnt="2"/>
      <dgm:spPr/>
    </dgm:pt>
    <dgm:pt modelId="{840ECC47-F5CF-45E4-A81A-568C54F0329F}" type="pres">
      <dgm:prSet presAssocID="{58629AB8-0BFF-4E2E-BBFD-2DDBD549B0C7}" presName="circle2" presStyleLbl="node1" presStyleIdx="1" presStyleCnt="2"/>
      <dgm:spPr/>
    </dgm:pt>
    <dgm:pt modelId="{0C7DFFC7-9FF2-4E99-95C5-1D74A2D7FBAC}" type="pres">
      <dgm:prSet presAssocID="{58629AB8-0BFF-4E2E-BBFD-2DDBD549B0C7}" presName="rect2" presStyleLbl="alignAcc1" presStyleIdx="1" presStyleCnt="2"/>
      <dgm:spPr/>
    </dgm:pt>
    <dgm:pt modelId="{1403FB0E-5FFC-4203-A4C4-A89277EAD396}" type="pres">
      <dgm:prSet presAssocID="{CB559CE1-E9C8-4AD5-960D-4F8DCE4B8448}" presName="rect1ParTxNoCh" presStyleLbl="alignAcc1" presStyleIdx="1" presStyleCnt="2">
        <dgm:presLayoutVars>
          <dgm:chMax val="1"/>
          <dgm:bulletEnabled val="1"/>
        </dgm:presLayoutVars>
      </dgm:prSet>
      <dgm:spPr/>
    </dgm:pt>
    <dgm:pt modelId="{56070478-86DD-4986-94B0-2461612B7A27}" type="pres">
      <dgm:prSet presAssocID="{58629AB8-0BFF-4E2E-BBFD-2DDBD549B0C7}" presName="rect2ParTxNoCh" presStyleLbl="alignAcc1" presStyleIdx="1" presStyleCnt="2">
        <dgm:presLayoutVars>
          <dgm:chMax val="1"/>
          <dgm:bulletEnabled val="1"/>
        </dgm:presLayoutVars>
      </dgm:prSet>
      <dgm:spPr/>
    </dgm:pt>
  </dgm:ptLst>
  <dgm:cxnLst>
    <dgm:cxn modelId="{D032A704-A38F-45B3-844F-5FBC744144E9}" srcId="{A4913696-9661-4497-A346-5F13512275D8}" destId="{CB559CE1-E9C8-4AD5-960D-4F8DCE4B8448}" srcOrd="0" destOrd="0" parTransId="{8C3A3F3E-F7EB-4B37-B3CB-D7B19FC6DB31}" sibTransId="{7E287CB7-CC11-4ADD-9A01-8AB9F41AC88F}"/>
    <dgm:cxn modelId="{D0EA6815-37D9-4E77-B605-4AFD6872BDEB}" type="presOf" srcId="{58629AB8-0BFF-4E2E-BBFD-2DDBD549B0C7}" destId="{56070478-86DD-4986-94B0-2461612B7A27}" srcOrd="1" destOrd="0" presId="urn:microsoft.com/office/officeart/2005/8/layout/target3"/>
    <dgm:cxn modelId="{A4CB235E-E661-4968-992A-56111120E415}" srcId="{A4913696-9661-4497-A346-5F13512275D8}" destId="{58629AB8-0BFF-4E2E-BBFD-2DDBD549B0C7}" srcOrd="1" destOrd="0" parTransId="{12D687D7-A82A-4273-9930-6ACABC1997B9}" sibTransId="{67DA78A9-6B4C-4110-9837-AF1E0B51994B}"/>
    <dgm:cxn modelId="{E5FC5E7D-085E-419E-87ED-4A68070CCDD0}" type="presOf" srcId="{A4913696-9661-4497-A346-5F13512275D8}" destId="{A0C8268B-FF75-4C07-90FB-D7260941B188}" srcOrd="0" destOrd="0" presId="urn:microsoft.com/office/officeart/2005/8/layout/target3"/>
    <dgm:cxn modelId="{3E9F5CC9-9634-4200-B419-579880528481}" type="presOf" srcId="{58629AB8-0BFF-4E2E-BBFD-2DDBD549B0C7}" destId="{0C7DFFC7-9FF2-4E99-95C5-1D74A2D7FBAC}" srcOrd="0" destOrd="0" presId="urn:microsoft.com/office/officeart/2005/8/layout/target3"/>
    <dgm:cxn modelId="{6432DDCE-2200-4993-8804-BF656BB7ACEC}" type="presOf" srcId="{CB559CE1-E9C8-4AD5-960D-4F8DCE4B8448}" destId="{1403FB0E-5FFC-4203-A4C4-A89277EAD396}" srcOrd="1" destOrd="0" presId="urn:microsoft.com/office/officeart/2005/8/layout/target3"/>
    <dgm:cxn modelId="{7EA12CD3-3F30-4D04-AD14-0C6AF7090526}" type="presOf" srcId="{CB559CE1-E9C8-4AD5-960D-4F8DCE4B8448}" destId="{0A4BCDD5-CC97-4318-9B9F-19BAD64CB158}" srcOrd="0" destOrd="0" presId="urn:microsoft.com/office/officeart/2005/8/layout/target3"/>
    <dgm:cxn modelId="{19F1AD9D-1E4E-4644-9C20-AB203016F0F3}" type="presParOf" srcId="{A0C8268B-FF75-4C07-90FB-D7260941B188}" destId="{90100090-720C-4306-9E83-3653CA53CEF6}" srcOrd="0" destOrd="0" presId="urn:microsoft.com/office/officeart/2005/8/layout/target3"/>
    <dgm:cxn modelId="{688953AD-8814-425B-B90F-57F77884F93F}" type="presParOf" srcId="{A0C8268B-FF75-4C07-90FB-D7260941B188}" destId="{30AC29A8-627C-408E-AE8E-B8458B4B53DE}" srcOrd="1" destOrd="0" presId="urn:microsoft.com/office/officeart/2005/8/layout/target3"/>
    <dgm:cxn modelId="{D0BE3EB4-F8D7-44CC-89AB-F201C3C11C80}" type="presParOf" srcId="{A0C8268B-FF75-4C07-90FB-D7260941B188}" destId="{0A4BCDD5-CC97-4318-9B9F-19BAD64CB158}" srcOrd="2" destOrd="0" presId="urn:microsoft.com/office/officeart/2005/8/layout/target3"/>
    <dgm:cxn modelId="{08F0FAF8-9A4E-4466-8454-30DA9B08DEBE}" type="presParOf" srcId="{A0C8268B-FF75-4C07-90FB-D7260941B188}" destId="{8E1E4E31-2B7D-4634-84E4-AF4929AEE9DD}" srcOrd="3" destOrd="0" presId="urn:microsoft.com/office/officeart/2005/8/layout/target3"/>
    <dgm:cxn modelId="{305D6540-9321-430D-A120-13FEA26473DD}" type="presParOf" srcId="{A0C8268B-FF75-4C07-90FB-D7260941B188}" destId="{840ECC47-F5CF-45E4-A81A-568C54F0329F}" srcOrd="4" destOrd="0" presId="urn:microsoft.com/office/officeart/2005/8/layout/target3"/>
    <dgm:cxn modelId="{43682927-6F81-4FDF-A228-36BA22881DD2}" type="presParOf" srcId="{A0C8268B-FF75-4C07-90FB-D7260941B188}" destId="{0C7DFFC7-9FF2-4E99-95C5-1D74A2D7FBAC}" srcOrd="5" destOrd="0" presId="urn:microsoft.com/office/officeart/2005/8/layout/target3"/>
    <dgm:cxn modelId="{DBAAB9DF-0924-4793-97E3-EA80AE60CB2B}" type="presParOf" srcId="{A0C8268B-FF75-4C07-90FB-D7260941B188}" destId="{1403FB0E-5FFC-4203-A4C4-A89277EAD396}" srcOrd="6" destOrd="0" presId="urn:microsoft.com/office/officeart/2005/8/layout/target3"/>
    <dgm:cxn modelId="{5F61DE99-9C86-432A-936B-82E7FBB5D008}" type="presParOf" srcId="{A0C8268B-FF75-4C07-90FB-D7260941B188}" destId="{56070478-86DD-4986-94B0-2461612B7A27}"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2E00E4-83EE-41BB-8E98-21959A1F8BC9}"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ru-RU"/>
        </a:p>
      </dgm:t>
    </dgm:pt>
    <dgm:pt modelId="{38D42FBA-9EBE-4BD8-9DB1-488733FC9B20}">
      <dgm:prSet/>
      <dgm:spPr/>
      <dgm:t>
        <a:bodyPr/>
        <a:lstStyle/>
        <a:p>
          <a:pPr rtl="0"/>
          <a:r>
            <a:rPr lang="kk-KZ" b="1" dirty="0">
              <a:latin typeface="Times New Roman" pitchFamily="18" charset="0"/>
              <a:cs typeface="Times New Roman" pitchFamily="18" charset="0"/>
            </a:rPr>
            <a:t>вегетациялық /өсімдіктің өсіп-өнуі және даму кезеңі/</a:t>
          </a:r>
          <a:endParaRPr lang="ru-RU" dirty="0">
            <a:latin typeface="Times New Roman" pitchFamily="18" charset="0"/>
            <a:cs typeface="Times New Roman" pitchFamily="18" charset="0"/>
          </a:endParaRPr>
        </a:p>
      </dgm:t>
    </dgm:pt>
    <dgm:pt modelId="{896A9CD5-C6C8-4723-A014-F76172A20818}" type="parTrans" cxnId="{B95652C7-4E98-4F2E-900E-AA3645E9ACA4}">
      <dgm:prSet/>
      <dgm:spPr/>
      <dgm:t>
        <a:bodyPr/>
        <a:lstStyle/>
        <a:p>
          <a:endParaRPr lang="ru-RU"/>
        </a:p>
      </dgm:t>
    </dgm:pt>
    <dgm:pt modelId="{60F99202-3CBC-4CE7-AE87-C691643A36B9}" type="sibTrans" cxnId="{B95652C7-4E98-4F2E-900E-AA3645E9ACA4}">
      <dgm:prSet/>
      <dgm:spPr/>
      <dgm:t>
        <a:bodyPr/>
        <a:lstStyle/>
        <a:p>
          <a:endParaRPr lang="ru-RU"/>
        </a:p>
      </dgm:t>
    </dgm:pt>
    <dgm:pt modelId="{EBBC7D4E-DACB-43D2-9BDE-64FF3329FFE3}">
      <dgm:prSet/>
      <dgm:spPr/>
      <dgm:t>
        <a:bodyPr/>
        <a:lstStyle/>
        <a:p>
          <a:pPr rtl="0"/>
          <a:r>
            <a:rPr lang="kk-KZ" b="1" dirty="0">
              <a:latin typeface="Times New Roman" pitchFamily="18" charset="0"/>
              <a:cs typeface="Times New Roman" pitchFamily="18" charset="0"/>
            </a:rPr>
            <a:t>вегетациясыз /маусымның тыныштық және жартылай тыныштық кезеңі/.</a:t>
          </a:r>
          <a:endParaRPr lang="ru-RU" dirty="0">
            <a:latin typeface="Times New Roman" pitchFamily="18" charset="0"/>
            <a:cs typeface="Times New Roman" pitchFamily="18" charset="0"/>
          </a:endParaRPr>
        </a:p>
      </dgm:t>
    </dgm:pt>
    <dgm:pt modelId="{34955D96-56E2-4C66-A7B2-15A5587F2A28}" type="parTrans" cxnId="{924C71DE-F9A8-4309-A14B-9383EBCC376F}">
      <dgm:prSet/>
      <dgm:spPr/>
      <dgm:t>
        <a:bodyPr/>
        <a:lstStyle/>
        <a:p>
          <a:endParaRPr lang="ru-RU"/>
        </a:p>
      </dgm:t>
    </dgm:pt>
    <dgm:pt modelId="{F2B2152F-2BED-4FBE-84E5-852E808DDEE8}" type="sibTrans" cxnId="{924C71DE-F9A8-4309-A14B-9383EBCC376F}">
      <dgm:prSet/>
      <dgm:spPr/>
      <dgm:t>
        <a:bodyPr/>
        <a:lstStyle/>
        <a:p>
          <a:endParaRPr lang="ru-RU"/>
        </a:p>
      </dgm:t>
    </dgm:pt>
    <dgm:pt modelId="{F172238E-266D-422B-B049-E41EDA60E4E6}" type="pres">
      <dgm:prSet presAssocID="{212E00E4-83EE-41BB-8E98-21959A1F8BC9}" presName="compositeShape" presStyleCnt="0">
        <dgm:presLayoutVars>
          <dgm:chMax val="7"/>
          <dgm:dir/>
          <dgm:resizeHandles val="exact"/>
        </dgm:presLayoutVars>
      </dgm:prSet>
      <dgm:spPr/>
    </dgm:pt>
    <dgm:pt modelId="{E5F89113-9EE0-4528-8FA9-32D549E55A5E}" type="pres">
      <dgm:prSet presAssocID="{38D42FBA-9EBE-4BD8-9DB1-488733FC9B20}" presName="circ1" presStyleLbl="vennNode1" presStyleIdx="0" presStyleCnt="2"/>
      <dgm:spPr/>
    </dgm:pt>
    <dgm:pt modelId="{710F25DB-0C20-411A-9117-B142A5E214B6}" type="pres">
      <dgm:prSet presAssocID="{38D42FBA-9EBE-4BD8-9DB1-488733FC9B20}" presName="circ1Tx" presStyleLbl="revTx" presStyleIdx="0" presStyleCnt="0">
        <dgm:presLayoutVars>
          <dgm:chMax val="0"/>
          <dgm:chPref val="0"/>
          <dgm:bulletEnabled val="1"/>
        </dgm:presLayoutVars>
      </dgm:prSet>
      <dgm:spPr/>
    </dgm:pt>
    <dgm:pt modelId="{C52EC472-BCC9-406A-9C99-8A71787CBDC5}" type="pres">
      <dgm:prSet presAssocID="{EBBC7D4E-DACB-43D2-9BDE-64FF3329FFE3}" presName="circ2" presStyleLbl="vennNode1" presStyleIdx="1" presStyleCnt="2"/>
      <dgm:spPr/>
    </dgm:pt>
    <dgm:pt modelId="{E3D17F76-C590-4F59-9DA5-015E6623A8E2}" type="pres">
      <dgm:prSet presAssocID="{EBBC7D4E-DACB-43D2-9BDE-64FF3329FFE3}" presName="circ2Tx" presStyleLbl="revTx" presStyleIdx="0" presStyleCnt="0">
        <dgm:presLayoutVars>
          <dgm:chMax val="0"/>
          <dgm:chPref val="0"/>
          <dgm:bulletEnabled val="1"/>
        </dgm:presLayoutVars>
      </dgm:prSet>
      <dgm:spPr/>
    </dgm:pt>
  </dgm:ptLst>
  <dgm:cxnLst>
    <dgm:cxn modelId="{6BE0B240-1D4B-429E-9A8B-BD306E82D183}" type="presOf" srcId="{38D42FBA-9EBE-4BD8-9DB1-488733FC9B20}" destId="{E5F89113-9EE0-4528-8FA9-32D549E55A5E}" srcOrd="0" destOrd="0" presId="urn:microsoft.com/office/officeart/2005/8/layout/venn1"/>
    <dgm:cxn modelId="{F4DAD94F-E6B3-4EE2-BE7D-CAF4ACCB9491}" type="presOf" srcId="{212E00E4-83EE-41BB-8E98-21959A1F8BC9}" destId="{F172238E-266D-422B-B049-E41EDA60E4E6}" srcOrd="0" destOrd="0" presId="urn:microsoft.com/office/officeart/2005/8/layout/venn1"/>
    <dgm:cxn modelId="{432C4F72-F004-4D98-830B-7F2FD75950BB}" type="presOf" srcId="{38D42FBA-9EBE-4BD8-9DB1-488733FC9B20}" destId="{710F25DB-0C20-411A-9117-B142A5E214B6}" srcOrd="1" destOrd="0" presId="urn:microsoft.com/office/officeart/2005/8/layout/venn1"/>
    <dgm:cxn modelId="{480CAF9C-58C1-4550-B7BA-936754170EA6}" type="presOf" srcId="{EBBC7D4E-DACB-43D2-9BDE-64FF3329FFE3}" destId="{C52EC472-BCC9-406A-9C99-8A71787CBDC5}" srcOrd="0" destOrd="0" presId="urn:microsoft.com/office/officeart/2005/8/layout/venn1"/>
    <dgm:cxn modelId="{B95652C7-4E98-4F2E-900E-AA3645E9ACA4}" srcId="{212E00E4-83EE-41BB-8E98-21959A1F8BC9}" destId="{38D42FBA-9EBE-4BD8-9DB1-488733FC9B20}" srcOrd="0" destOrd="0" parTransId="{896A9CD5-C6C8-4723-A014-F76172A20818}" sibTransId="{60F99202-3CBC-4CE7-AE87-C691643A36B9}"/>
    <dgm:cxn modelId="{924C71DE-F9A8-4309-A14B-9383EBCC376F}" srcId="{212E00E4-83EE-41BB-8E98-21959A1F8BC9}" destId="{EBBC7D4E-DACB-43D2-9BDE-64FF3329FFE3}" srcOrd="1" destOrd="0" parTransId="{34955D96-56E2-4C66-A7B2-15A5587F2A28}" sibTransId="{F2B2152F-2BED-4FBE-84E5-852E808DDEE8}"/>
    <dgm:cxn modelId="{7B3FF6DF-7FB5-4DB6-AC5F-9C3EE945AA3A}" type="presOf" srcId="{EBBC7D4E-DACB-43D2-9BDE-64FF3329FFE3}" destId="{E3D17F76-C590-4F59-9DA5-015E6623A8E2}" srcOrd="1" destOrd="0" presId="urn:microsoft.com/office/officeart/2005/8/layout/venn1"/>
    <dgm:cxn modelId="{EB906650-DB35-457F-844E-BB7DB1FBD99C}" type="presParOf" srcId="{F172238E-266D-422B-B049-E41EDA60E4E6}" destId="{E5F89113-9EE0-4528-8FA9-32D549E55A5E}" srcOrd="0" destOrd="0" presId="urn:microsoft.com/office/officeart/2005/8/layout/venn1"/>
    <dgm:cxn modelId="{CA50B7CC-2FAE-4644-B817-260207DD2F01}" type="presParOf" srcId="{F172238E-266D-422B-B049-E41EDA60E4E6}" destId="{710F25DB-0C20-411A-9117-B142A5E214B6}" srcOrd="1" destOrd="0" presId="urn:microsoft.com/office/officeart/2005/8/layout/venn1"/>
    <dgm:cxn modelId="{98742C14-70EC-4EB1-A089-3CECAFFCDEDC}" type="presParOf" srcId="{F172238E-266D-422B-B049-E41EDA60E4E6}" destId="{C52EC472-BCC9-406A-9C99-8A71787CBDC5}" srcOrd="2" destOrd="0" presId="urn:microsoft.com/office/officeart/2005/8/layout/venn1"/>
    <dgm:cxn modelId="{86694B3D-56CD-4723-83D5-CC9DEEBDD76B}" type="presParOf" srcId="{F172238E-266D-422B-B049-E41EDA60E4E6}" destId="{E3D17F76-C590-4F59-9DA5-015E6623A8E2}"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1E8B00-FBB1-4ADB-9C7B-80DED006D6C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D44AD745-BC30-4FB3-9DDB-4CD67D36A0E8}">
      <dgm:prSet/>
      <dgm:spPr/>
      <dgm:t>
        <a:bodyPr/>
        <a:lstStyle/>
        <a:p>
          <a:pPr rtl="0"/>
          <a:r>
            <a:rPr lang="kk-KZ" b="1" dirty="0">
              <a:latin typeface="Times New Roman" panose="02020603050405020304" pitchFamily="18" charset="0"/>
              <a:cs typeface="Times New Roman" panose="02020603050405020304" pitchFamily="18" charset="0"/>
            </a:rPr>
            <a:t>Мәңгі жасыл өсімдіктер</a:t>
          </a:r>
          <a:endParaRPr lang="ru-RU" dirty="0">
            <a:latin typeface="Times New Roman" panose="02020603050405020304" pitchFamily="18" charset="0"/>
            <a:cs typeface="Times New Roman" panose="02020603050405020304" pitchFamily="18" charset="0"/>
          </a:endParaRPr>
        </a:p>
      </dgm:t>
    </dgm:pt>
    <dgm:pt modelId="{BBC7C92D-C7B5-4B17-A1CB-34A4BD4D67F1}" type="parTrans" cxnId="{4C09E4A8-3F88-4D1C-B4E1-038D7BB3E2C5}">
      <dgm:prSet/>
      <dgm:spPr/>
      <dgm:t>
        <a:bodyPr/>
        <a:lstStyle/>
        <a:p>
          <a:endParaRPr lang="ru-RU">
            <a:latin typeface="Times New Roman" panose="02020603050405020304" pitchFamily="18" charset="0"/>
            <a:cs typeface="Times New Roman" panose="02020603050405020304" pitchFamily="18" charset="0"/>
          </a:endParaRPr>
        </a:p>
      </dgm:t>
    </dgm:pt>
    <dgm:pt modelId="{0BE3F55A-B62D-4DF6-A92F-4D03B5F63A9C}" type="sibTrans" cxnId="{4C09E4A8-3F88-4D1C-B4E1-038D7BB3E2C5}">
      <dgm:prSet/>
      <dgm:spPr/>
      <dgm:t>
        <a:bodyPr/>
        <a:lstStyle/>
        <a:p>
          <a:endParaRPr lang="ru-RU">
            <a:latin typeface="Times New Roman" panose="02020603050405020304" pitchFamily="18" charset="0"/>
            <a:cs typeface="Times New Roman" panose="02020603050405020304" pitchFamily="18" charset="0"/>
          </a:endParaRPr>
        </a:p>
      </dgm:t>
    </dgm:pt>
    <dgm:pt modelId="{60C5DCD5-5590-45CD-BCC0-24DB6AF6EAA0}">
      <dgm:prSet/>
      <dgm:spPr/>
      <dgm:t>
        <a:bodyPr/>
        <a:lstStyle/>
        <a:p>
          <a:pPr rtl="0"/>
          <a:r>
            <a:rPr lang="kk-KZ" b="1">
              <a:latin typeface="Times New Roman" panose="02020603050405020304" pitchFamily="18" charset="0"/>
              <a:cs typeface="Times New Roman" panose="02020603050405020304" pitchFamily="18" charset="0"/>
            </a:rPr>
            <a:t>Жазда – қыста жасыл өсімдіктер</a:t>
          </a:r>
          <a:endParaRPr lang="ru-RU">
            <a:latin typeface="Times New Roman" panose="02020603050405020304" pitchFamily="18" charset="0"/>
            <a:cs typeface="Times New Roman" panose="02020603050405020304" pitchFamily="18" charset="0"/>
          </a:endParaRPr>
        </a:p>
      </dgm:t>
    </dgm:pt>
    <dgm:pt modelId="{39E2DFBF-E3B8-4419-96F2-6173F1BA3966}" type="parTrans" cxnId="{AC08844D-E282-4F47-979F-FA948EE11096}">
      <dgm:prSet/>
      <dgm:spPr/>
      <dgm:t>
        <a:bodyPr/>
        <a:lstStyle/>
        <a:p>
          <a:endParaRPr lang="ru-RU">
            <a:latin typeface="Times New Roman" panose="02020603050405020304" pitchFamily="18" charset="0"/>
            <a:cs typeface="Times New Roman" panose="02020603050405020304" pitchFamily="18" charset="0"/>
          </a:endParaRPr>
        </a:p>
      </dgm:t>
    </dgm:pt>
    <dgm:pt modelId="{AB2C8E14-B38A-4947-ADEF-8FAD59829C6F}" type="sibTrans" cxnId="{AC08844D-E282-4F47-979F-FA948EE11096}">
      <dgm:prSet/>
      <dgm:spPr/>
      <dgm:t>
        <a:bodyPr/>
        <a:lstStyle/>
        <a:p>
          <a:endParaRPr lang="ru-RU">
            <a:latin typeface="Times New Roman" panose="02020603050405020304" pitchFamily="18" charset="0"/>
            <a:cs typeface="Times New Roman" panose="02020603050405020304" pitchFamily="18" charset="0"/>
          </a:endParaRPr>
        </a:p>
      </dgm:t>
    </dgm:pt>
    <dgm:pt modelId="{EB3D78E4-1973-4603-A265-82A8AEC06F59}">
      <dgm:prSet/>
      <dgm:spPr/>
      <dgm:t>
        <a:bodyPr/>
        <a:lstStyle/>
        <a:p>
          <a:pPr rtl="0"/>
          <a:r>
            <a:rPr lang="kk-KZ" b="1" dirty="0">
              <a:latin typeface="Times New Roman" panose="02020603050405020304" pitchFamily="18" charset="0"/>
              <a:cs typeface="Times New Roman" panose="02020603050405020304" pitchFamily="18" charset="0"/>
            </a:rPr>
            <a:t>Жазда – қыста жасыл, күздік қысқа толас кезеңі бар өсімдіктер</a:t>
          </a:r>
          <a:endParaRPr lang="ru-RU" dirty="0">
            <a:latin typeface="Times New Roman" panose="02020603050405020304" pitchFamily="18" charset="0"/>
            <a:cs typeface="Times New Roman" panose="02020603050405020304" pitchFamily="18" charset="0"/>
          </a:endParaRPr>
        </a:p>
      </dgm:t>
    </dgm:pt>
    <dgm:pt modelId="{5374C6F0-A6C8-415F-8EF2-3E91C94FC0F3}" type="parTrans" cxnId="{30723B3F-9910-4368-B55E-C7E4C6854111}">
      <dgm:prSet/>
      <dgm:spPr/>
      <dgm:t>
        <a:bodyPr/>
        <a:lstStyle/>
        <a:p>
          <a:endParaRPr lang="ru-RU">
            <a:latin typeface="Times New Roman" panose="02020603050405020304" pitchFamily="18" charset="0"/>
            <a:cs typeface="Times New Roman" panose="02020603050405020304" pitchFamily="18" charset="0"/>
          </a:endParaRPr>
        </a:p>
      </dgm:t>
    </dgm:pt>
    <dgm:pt modelId="{5CC4637A-64B4-4257-B7E4-593E457834D3}" type="sibTrans" cxnId="{30723B3F-9910-4368-B55E-C7E4C6854111}">
      <dgm:prSet/>
      <dgm:spPr/>
      <dgm:t>
        <a:bodyPr/>
        <a:lstStyle/>
        <a:p>
          <a:endParaRPr lang="ru-RU">
            <a:latin typeface="Times New Roman" panose="02020603050405020304" pitchFamily="18" charset="0"/>
            <a:cs typeface="Times New Roman" panose="02020603050405020304" pitchFamily="18" charset="0"/>
          </a:endParaRPr>
        </a:p>
      </dgm:t>
    </dgm:pt>
    <dgm:pt modelId="{3567AE02-CB68-4897-BD6A-E56FF17A2EBD}">
      <dgm:prSet/>
      <dgm:spPr/>
      <dgm:t>
        <a:bodyPr/>
        <a:lstStyle/>
        <a:p>
          <a:pPr rtl="0"/>
          <a:r>
            <a:rPr lang="kk-KZ" b="1">
              <a:latin typeface="Times New Roman" panose="02020603050405020304" pitchFamily="18" charset="0"/>
              <a:cs typeface="Times New Roman" panose="02020603050405020304" pitchFamily="18" charset="0"/>
            </a:rPr>
            <a:t>Күзде –қыста-көктемде жасыл, жаздық толас кезеңі бар өсімдіктер</a:t>
          </a:r>
          <a:endParaRPr lang="ru-RU">
            <a:latin typeface="Times New Roman" panose="02020603050405020304" pitchFamily="18" charset="0"/>
            <a:cs typeface="Times New Roman" panose="02020603050405020304" pitchFamily="18" charset="0"/>
          </a:endParaRPr>
        </a:p>
      </dgm:t>
    </dgm:pt>
    <dgm:pt modelId="{1DD3DEB1-26AD-4AE8-8A7B-16C812FD3F5C}" type="parTrans" cxnId="{A6B568CA-94EA-49B4-B9DF-C94D09E068C4}">
      <dgm:prSet/>
      <dgm:spPr/>
      <dgm:t>
        <a:bodyPr/>
        <a:lstStyle/>
        <a:p>
          <a:endParaRPr lang="ru-RU">
            <a:latin typeface="Times New Roman" panose="02020603050405020304" pitchFamily="18" charset="0"/>
            <a:cs typeface="Times New Roman" panose="02020603050405020304" pitchFamily="18" charset="0"/>
          </a:endParaRPr>
        </a:p>
      </dgm:t>
    </dgm:pt>
    <dgm:pt modelId="{D15A75DF-2B30-4AA1-A892-C9C61D1A0C0F}" type="sibTrans" cxnId="{A6B568CA-94EA-49B4-B9DF-C94D09E068C4}">
      <dgm:prSet/>
      <dgm:spPr/>
      <dgm:t>
        <a:bodyPr/>
        <a:lstStyle/>
        <a:p>
          <a:endParaRPr lang="ru-RU">
            <a:latin typeface="Times New Roman" panose="02020603050405020304" pitchFamily="18" charset="0"/>
            <a:cs typeface="Times New Roman" panose="02020603050405020304" pitchFamily="18" charset="0"/>
          </a:endParaRPr>
        </a:p>
      </dgm:t>
    </dgm:pt>
    <dgm:pt modelId="{C0ACA137-B463-48D1-905B-5E380797EE3C}">
      <dgm:prSet/>
      <dgm:spPr/>
      <dgm:t>
        <a:bodyPr/>
        <a:lstStyle/>
        <a:p>
          <a:pPr rtl="0"/>
          <a:r>
            <a:rPr lang="kk-KZ" b="1">
              <a:latin typeface="Times New Roman" panose="02020603050405020304" pitchFamily="18" charset="0"/>
              <a:cs typeface="Times New Roman" panose="02020603050405020304" pitchFamily="18" charset="0"/>
            </a:rPr>
            <a:t>Көктемде – жазда-күзде жасыл, қыстық толас кезеңі бар өсімдіктер</a:t>
          </a:r>
          <a:endParaRPr lang="ru-RU">
            <a:latin typeface="Times New Roman" panose="02020603050405020304" pitchFamily="18" charset="0"/>
            <a:cs typeface="Times New Roman" panose="02020603050405020304" pitchFamily="18" charset="0"/>
          </a:endParaRPr>
        </a:p>
      </dgm:t>
    </dgm:pt>
    <dgm:pt modelId="{5931035D-D088-4364-9291-7C9271898BB2}" type="parTrans" cxnId="{8C89604D-E85A-4293-AE57-C94079CA907D}">
      <dgm:prSet/>
      <dgm:spPr/>
      <dgm:t>
        <a:bodyPr/>
        <a:lstStyle/>
        <a:p>
          <a:endParaRPr lang="ru-RU">
            <a:latin typeface="Times New Roman" panose="02020603050405020304" pitchFamily="18" charset="0"/>
            <a:cs typeface="Times New Roman" panose="02020603050405020304" pitchFamily="18" charset="0"/>
          </a:endParaRPr>
        </a:p>
      </dgm:t>
    </dgm:pt>
    <dgm:pt modelId="{2C217CE1-81B0-4303-AE7F-3D5CD0A41654}" type="sibTrans" cxnId="{8C89604D-E85A-4293-AE57-C94079CA907D}">
      <dgm:prSet/>
      <dgm:spPr/>
      <dgm:t>
        <a:bodyPr/>
        <a:lstStyle/>
        <a:p>
          <a:endParaRPr lang="ru-RU">
            <a:latin typeface="Times New Roman" panose="02020603050405020304" pitchFamily="18" charset="0"/>
            <a:cs typeface="Times New Roman" panose="02020603050405020304" pitchFamily="18" charset="0"/>
          </a:endParaRPr>
        </a:p>
      </dgm:t>
    </dgm:pt>
    <dgm:pt modelId="{57027977-EFBD-4662-B6A5-9571C1615759}">
      <dgm:prSet/>
      <dgm:spPr/>
      <dgm:t>
        <a:bodyPr/>
        <a:lstStyle/>
        <a:p>
          <a:pPr rtl="0"/>
          <a:r>
            <a:rPr lang="kk-KZ" b="1">
              <a:latin typeface="Times New Roman" panose="02020603050405020304" pitchFamily="18" charset="0"/>
              <a:cs typeface="Times New Roman" panose="02020603050405020304" pitchFamily="18" charset="0"/>
            </a:rPr>
            <a:t>Көктемде-күзде жасыл,жаздық және қыстық толас кезеңдері бар өсімдіктер</a:t>
          </a:r>
          <a:endParaRPr lang="ru-RU">
            <a:latin typeface="Times New Roman" panose="02020603050405020304" pitchFamily="18" charset="0"/>
            <a:cs typeface="Times New Roman" panose="02020603050405020304" pitchFamily="18" charset="0"/>
          </a:endParaRPr>
        </a:p>
      </dgm:t>
    </dgm:pt>
    <dgm:pt modelId="{8E20E6CC-32F0-4695-A4A9-5C9FE8EBBF6B}" type="parTrans" cxnId="{55C333CA-044B-40CB-857B-B3DBEF32069B}">
      <dgm:prSet/>
      <dgm:spPr/>
      <dgm:t>
        <a:bodyPr/>
        <a:lstStyle/>
        <a:p>
          <a:endParaRPr lang="ru-RU">
            <a:latin typeface="Times New Roman" panose="02020603050405020304" pitchFamily="18" charset="0"/>
            <a:cs typeface="Times New Roman" panose="02020603050405020304" pitchFamily="18" charset="0"/>
          </a:endParaRPr>
        </a:p>
      </dgm:t>
    </dgm:pt>
    <dgm:pt modelId="{A64FD002-EDA6-4E7D-8946-BE27A0F778D5}" type="sibTrans" cxnId="{55C333CA-044B-40CB-857B-B3DBEF32069B}">
      <dgm:prSet/>
      <dgm:spPr/>
      <dgm:t>
        <a:bodyPr/>
        <a:lstStyle/>
        <a:p>
          <a:endParaRPr lang="ru-RU">
            <a:latin typeface="Times New Roman" panose="02020603050405020304" pitchFamily="18" charset="0"/>
            <a:cs typeface="Times New Roman" panose="02020603050405020304" pitchFamily="18" charset="0"/>
          </a:endParaRPr>
        </a:p>
      </dgm:t>
    </dgm:pt>
    <dgm:pt modelId="{B86849EE-AFEA-4C3A-8057-4CC8D154F9CC}">
      <dgm:prSet/>
      <dgm:spPr/>
      <dgm:t>
        <a:bodyPr/>
        <a:lstStyle/>
        <a:p>
          <a:pPr rtl="0"/>
          <a:r>
            <a:rPr lang="kk-KZ" b="1">
              <a:latin typeface="Times New Roman" panose="02020603050405020304" pitchFamily="18" charset="0"/>
              <a:cs typeface="Times New Roman" panose="02020603050405020304" pitchFamily="18" charset="0"/>
            </a:rPr>
            <a:t>Көктемде ерте жазда жасыл, жазда-күзде – қыста толас кезеңдері бар өсімдіктер</a:t>
          </a:r>
          <a:endParaRPr lang="ru-RU">
            <a:latin typeface="Times New Roman" panose="02020603050405020304" pitchFamily="18" charset="0"/>
            <a:cs typeface="Times New Roman" panose="02020603050405020304" pitchFamily="18" charset="0"/>
          </a:endParaRPr>
        </a:p>
      </dgm:t>
    </dgm:pt>
    <dgm:pt modelId="{6C9D86F7-AC8F-4E92-B0C4-FE6E25CAC279}" type="parTrans" cxnId="{174E54D6-4F82-484A-9B28-48834694B607}">
      <dgm:prSet/>
      <dgm:spPr/>
      <dgm:t>
        <a:bodyPr/>
        <a:lstStyle/>
        <a:p>
          <a:endParaRPr lang="ru-RU">
            <a:latin typeface="Times New Roman" panose="02020603050405020304" pitchFamily="18" charset="0"/>
            <a:cs typeface="Times New Roman" panose="02020603050405020304" pitchFamily="18" charset="0"/>
          </a:endParaRPr>
        </a:p>
      </dgm:t>
    </dgm:pt>
    <dgm:pt modelId="{3FA14837-F720-4CB8-8B12-F14D9E5B9BF7}" type="sibTrans" cxnId="{174E54D6-4F82-484A-9B28-48834694B607}">
      <dgm:prSet/>
      <dgm:spPr/>
      <dgm:t>
        <a:bodyPr/>
        <a:lstStyle/>
        <a:p>
          <a:endParaRPr lang="ru-RU">
            <a:latin typeface="Times New Roman" panose="02020603050405020304" pitchFamily="18" charset="0"/>
            <a:cs typeface="Times New Roman" panose="02020603050405020304" pitchFamily="18" charset="0"/>
          </a:endParaRPr>
        </a:p>
      </dgm:t>
    </dgm:pt>
    <dgm:pt modelId="{87474CB0-AEE9-4057-82D1-1857DA2E05CD}">
      <dgm:prSet/>
      <dgm:spPr/>
      <dgm:t>
        <a:bodyPr/>
        <a:lstStyle/>
        <a:p>
          <a:pPr rtl="0"/>
          <a:r>
            <a:rPr lang="kk-KZ" b="1">
              <a:latin typeface="Times New Roman" panose="02020603050405020304" pitchFamily="18" charset="0"/>
              <a:cs typeface="Times New Roman" panose="02020603050405020304" pitchFamily="18" charset="0"/>
            </a:rPr>
            <a:t>Жазда-күзде жасыл, қыста-көктемде толас кезеңі бар өсімдіктер</a:t>
          </a:r>
          <a:endParaRPr lang="ru-RU">
            <a:latin typeface="Times New Roman" panose="02020603050405020304" pitchFamily="18" charset="0"/>
            <a:cs typeface="Times New Roman" panose="02020603050405020304" pitchFamily="18" charset="0"/>
          </a:endParaRPr>
        </a:p>
      </dgm:t>
    </dgm:pt>
    <dgm:pt modelId="{A3143AF2-F9EA-4751-B38F-89A300FAB1B0}" type="parTrans" cxnId="{A3611F5E-9102-4874-96FD-52ACB5CA8CDF}">
      <dgm:prSet/>
      <dgm:spPr/>
      <dgm:t>
        <a:bodyPr/>
        <a:lstStyle/>
        <a:p>
          <a:endParaRPr lang="ru-RU">
            <a:latin typeface="Times New Roman" panose="02020603050405020304" pitchFamily="18" charset="0"/>
            <a:cs typeface="Times New Roman" panose="02020603050405020304" pitchFamily="18" charset="0"/>
          </a:endParaRPr>
        </a:p>
      </dgm:t>
    </dgm:pt>
    <dgm:pt modelId="{7D8898BB-880D-4A30-98EB-F15980CFB6A7}" type="sibTrans" cxnId="{A3611F5E-9102-4874-96FD-52ACB5CA8CDF}">
      <dgm:prSet/>
      <dgm:spPr/>
      <dgm:t>
        <a:bodyPr/>
        <a:lstStyle/>
        <a:p>
          <a:endParaRPr lang="ru-RU">
            <a:latin typeface="Times New Roman" panose="02020603050405020304" pitchFamily="18" charset="0"/>
            <a:cs typeface="Times New Roman" panose="02020603050405020304" pitchFamily="18" charset="0"/>
          </a:endParaRPr>
        </a:p>
      </dgm:t>
    </dgm:pt>
    <dgm:pt modelId="{7B29EA9B-6704-452F-A921-F3AD662090E7}">
      <dgm:prSet/>
      <dgm:spPr/>
      <dgm:t>
        <a:bodyPr/>
        <a:lstStyle/>
        <a:p>
          <a:pPr rtl="0"/>
          <a:r>
            <a:rPr lang="kk-KZ" b="1">
              <a:latin typeface="Times New Roman" panose="02020603050405020304" pitchFamily="18" charset="0"/>
              <a:cs typeface="Times New Roman" panose="02020603050405020304" pitchFamily="18" charset="0"/>
            </a:rPr>
            <a:t>Көктемде жасыл, жазда-күзде –қыста толас кезеңі бар өсімдіктер</a:t>
          </a:r>
          <a:endParaRPr lang="ru-RU">
            <a:latin typeface="Times New Roman" panose="02020603050405020304" pitchFamily="18" charset="0"/>
            <a:cs typeface="Times New Roman" panose="02020603050405020304" pitchFamily="18" charset="0"/>
          </a:endParaRPr>
        </a:p>
      </dgm:t>
    </dgm:pt>
    <dgm:pt modelId="{745C6920-4608-4A36-BF6A-FBA26CB580C1}" type="parTrans" cxnId="{A9B9EC07-DE57-4AF8-B0A4-6C39F7DDA592}">
      <dgm:prSet/>
      <dgm:spPr/>
      <dgm:t>
        <a:bodyPr/>
        <a:lstStyle/>
        <a:p>
          <a:endParaRPr lang="ru-RU">
            <a:latin typeface="Times New Roman" panose="02020603050405020304" pitchFamily="18" charset="0"/>
            <a:cs typeface="Times New Roman" panose="02020603050405020304" pitchFamily="18" charset="0"/>
          </a:endParaRPr>
        </a:p>
      </dgm:t>
    </dgm:pt>
    <dgm:pt modelId="{BAB8B50D-42C4-4462-A96C-E5B2D2951AD1}" type="sibTrans" cxnId="{A9B9EC07-DE57-4AF8-B0A4-6C39F7DDA592}">
      <dgm:prSet/>
      <dgm:spPr/>
      <dgm:t>
        <a:bodyPr/>
        <a:lstStyle/>
        <a:p>
          <a:endParaRPr lang="ru-RU">
            <a:latin typeface="Times New Roman" panose="02020603050405020304" pitchFamily="18" charset="0"/>
            <a:cs typeface="Times New Roman" panose="02020603050405020304" pitchFamily="18" charset="0"/>
          </a:endParaRPr>
        </a:p>
      </dgm:t>
    </dgm:pt>
    <dgm:pt modelId="{A6EF6995-91EE-4CE0-9845-01ACDDC33F85}">
      <dgm:prSet/>
      <dgm:spPr/>
      <dgm:t>
        <a:bodyPr/>
        <a:lstStyle/>
        <a:p>
          <a:pPr rtl="0"/>
          <a:r>
            <a:rPr lang="kk-KZ" b="1">
              <a:latin typeface="Times New Roman" panose="02020603050405020304" pitchFamily="18" charset="0"/>
              <a:cs typeface="Times New Roman" panose="02020603050405020304" pitchFamily="18" charset="0"/>
            </a:rPr>
            <a:t>Жазда жасыл, күзде – қыста-көктемде толас кезеңі бар өсімдіктер</a:t>
          </a:r>
          <a:endParaRPr lang="ru-RU">
            <a:latin typeface="Times New Roman" panose="02020603050405020304" pitchFamily="18" charset="0"/>
            <a:cs typeface="Times New Roman" panose="02020603050405020304" pitchFamily="18" charset="0"/>
          </a:endParaRPr>
        </a:p>
      </dgm:t>
    </dgm:pt>
    <dgm:pt modelId="{91BE633F-5879-4774-967A-EC76065104BB}" type="parTrans" cxnId="{5AD17646-27F0-48D7-AC8A-B1006B381E72}">
      <dgm:prSet/>
      <dgm:spPr/>
      <dgm:t>
        <a:bodyPr/>
        <a:lstStyle/>
        <a:p>
          <a:endParaRPr lang="ru-RU">
            <a:latin typeface="Times New Roman" panose="02020603050405020304" pitchFamily="18" charset="0"/>
            <a:cs typeface="Times New Roman" panose="02020603050405020304" pitchFamily="18" charset="0"/>
          </a:endParaRPr>
        </a:p>
      </dgm:t>
    </dgm:pt>
    <dgm:pt modelId="{4B1B9D98-FB34-4B2C-A307-6CAB0387F37D}" type="sibTrans" cxnId="{5AD17646-27F0-48D7-AC8A-B1006B381E72}">
      <dgm:prSet/>
      <dgm:spPr/>
      <dgm:t>
        <a:bodyPr/>
        <a:lstStyle/>
        <a:p>
          <a:endParaRPr lang="ru-RU">
            <a:latin typeface="Times New Roman" panose="02020603050405020304" pitchFamily="18" charset="0"/>
            <a:cs typeface="Times New Roman" panose="02020603050405020304" pitchFamily="18" charset="0"/>
          </a:endParaRPr>
        </a:p>
      </dgm:t>
    </dgm:pt>
    <dgm:pt modelId="{40F0A68E-ACDB-425B-BE19-3422B599F0DB}" type="pres">
      <dgm:prSet presAssocID="{111E8B00-FBB1-4ADB-9C7B-80DED006D6C9}" presName="linear" presStyleCnt="0">
        <dgm:presLayoutVars>
          <dgm:animLvl val="lvl"/>
          <dgm:resizeHandles val="exact"/>
        </dgm:presLayoutVars>
      </dgm:prSet>
      <dgm:spPr/>
    </dgm:pt>
    <dgm:pt modelId="{8111C006-0676-480F-AA29-692E87374DCB}" type="pres">
      <dgm:prSet presAssocID="{D44AD745-BC30-4FB3-9DDB-4CD67D36A0E8}" presName="parentText" presStyleLbl="node1" presStyleIdx="0" presStyleCnt="10">
        <dgm:presLayoutVars>
          <dgm:chMax val="0"/>
          <dgm:bulletEnabled val="1"/>
        </dgm:presLayoutVars>
      </dgm:prSet>
      <dgm:spPr/>
    </dgm:pt>
    <dgm:pt modelId="{AD978052-3AE3-473D-9B88-49FFCADF8076}" type="pres">
      <dgm:prSet presAssocID="{0BE3F55A-B62D-4DF6-A92F-4D03B5F63A9C}" presName="spacer" presStyleCnt="0"/>
      <dgm:spPr/>
    </dgm:pt>
    <dgm:pt modelId="{0B8221EB-1BEB-41FA-B53C-A8EC9EEE3AF9}" type="pres">
      <dgm:prSet presAssocID="{60C5DCD5-5590-45CD-BCC0-24DB6AF6EAA0}" presName="parentText" presStyleLbl="node1" presStyleIdx="1" presStyleCnt="10">
        <dgm:presLayoutVars>
          <dgm:chMax val="0"/>
          <dgm:bulletEnabled val="1"/>
        </dgm:presLayoutVars>
      </dgm:prSet>
      <dgm:spPr/>
    </dgm:pt>
    <dgm:pt modelId="{EED6CFAB-F392-4C8E-96B1-ACD37F727AC3}" type="pres">
      <dgm:prSet presAssocID="{AB2C8E14-B38A-4947-ADEF-8FAD59829C6F}" presName="spacer" presStyleCnt="0"/>
      <dgm:spPr/>
    </dgm:pt>
    <dgm:pt modelId="{B5D9AEA8-E808-416C-8DDD-ABC0E6FC26E4}" type="pres">
      <dgm:prSet presAssocID="{EB3D78E4-1973-4603-A265-82A8AEC06F59}" presName="parentText" presStyleLbl="node1" presStyleIdx="2" presStyleCnt="10">
        <dgm:presLayoutVars>
          <dgm:chMax val="0"/>
          <dgm:bulletEnabled val="1"/>
        </dgm:presLayoutVars>
      </dgm:prSet>
      <dgm:spPr/>
    </dgm:pt>
    <dgm:pt modelId="{7C10BD0B-34F4-4B44-AEFD-F54EA55C32DA}" type="pres">
      <dgm:prSet presAssocID="{5CC4637A-64B4-4257-B7E4-593E457834D3}" presName="spacer" presStyleCnt="0"/>
      <dgm:spPr/>
    </dgm:pt>
    <dgm:pt modelId="{1FB67649-9C94-4DFE-9B9F-2FD7C094001E}" type="pres">
      <dgm:prSet presAssocID="{3567AE02-CB68-4897-BD6A-E56FF17A2EBD}" presName="parentText" presStyleLbl="node1" presStyleIdx="3" presStyleCnt="10">
        <dgm:presLayoutVars>
          <dgm:chMax val="0"/>
          <dgm:bulletEnabled val="1"/>
        </dgm:presLayoutVars>
      </dgm:prSet>
      <dgm:spPr/>
    </dgm:pt>
    <dgm:pt modelId="{1006E04E-6587-4D27-9C3B-18177892F6CB}" type="pres">
      <dgm:prSet presAssocID="{D15A75DF-2B30-4AA1-A892-C9C61D1A0C0F}" presName="spacer" presStyleCnt="0"/>
      <dgm:spPr/>
    </dgm:pt>
    <dgm:pt modelId="{D8DDF828-2AAF-4A0E-9F14-B693C465E27B}" type="pres">
      <dgm:prSet presAssocID="{C0ACA137-B463-48D1-905B-5E380797EE3C}" presName="parentText" presStyleLbl="node1" presStyleIdx="4" presStyleCnt="10">
        <dgm:presLayoutVars>
          <dgm:chMax val="0"/>
          <dgm:bulletEnabled val="1"/>
        </dgm:presLayoutVars>
      </dgm:prSet>
      <dgm:spPr/>
    </dgm:pt>
    <dgm:pt modelId="{BA2209DA-5ECA-4E60-843B-A588002EC90B}" type="pres">
      <dgm:prSet presAssocID="{2C217CE1-81B0-4303-AE7F-3D5CD0A41654}" presName="spacer" presStyleCnt="0"/>
      <dgm:spPr/>
    </dgm:pt>
    <dgm:pt modelId="{D963F973-78F0-4FDC-9CA9-F98E8CB52638}" type="pres">
      <dgm:prSet presAssocID="{57027977-EFBD-4662-B6A5-9571C1615759}" presName="parentText" presStyleLbl="node1" presStyleIdx="5" presStyleCnt="10">
        <dgm:presLayoutVars>
          <dgm:chMax val="0"/>
          <dgm:bulletEnabled val="1"/>
        </dgm:presLayoutVars>
      </dgm:prSet>
      <dgm:spPr/>
    </dgm:pt>
    <dgm:pt modelId="{067C032C-1553-4DFE-8E89-D1D1F869C82C}" type="pres">
      <dgm:prSet presAssocID="{A64FD002-EDA6-4E7D-8946-BE27A0F778D5}" presName="spacer" presStyleCnt="0"/>
      <dgm:spPr/>
    </dgm:pt>
    <dgm:pt modelId="{2018BDEA-F2A8-4B19-993D-CC993FE45F8B}" type="pres">
      <dgm:prSet presAssocID="{B86849EE-AFEA-4C3A-8057-4CC8D154F9CC}" presName="parentText" presStyleLbl="node1" presStyleIdx="6" presStyleCnt="10">
        <dgm:presLayoutVars>
          <dgm:chMax val="0"/>
          <dgm:bulletEnabled val="1"/>
        </dgm:presLayoutVars>
      </dgm:prSet>
      <dgm:spPr/>
    </dgm:pt>
    <dgm:pt modelId="{F8CA2C8D-BD26-49AE-A579-D73DE5BE4E9A}" type="pres">
      <dgm:prSet presAssocID="{3FA14837-F720-4CB8-8B12-F14D9E5B9BF7}" presName="spacer" presStyleCnt="0"/>
      <dgm:spPr/>
    </dgm:pt>
    <dgm:pt modelId="{BADD1A6C-C315-4225-8D23-B70E1B975804}" type="pres">
      <dgm:prSet presAssocID="{87474CB0-AEE9-4057-82D1-1857DA2E05CD}" presName="parentText" presStyleLbl="node1" presStyleIdx="7" presStyleCnt="10">
        <dgm:presLayoutVars>
          <dgm:chMax val="0"/>
          <dgm:bulletEnabled val="1"/>
        </dgm:presLayoutVars>
      </dgm:prSet>
      <dgm:spPr/>
    </dgm:pt>
    <dgm:pt modelId="{527638D1-E2D3-48C3-A389-61D68C63AC01}" type="pres">
      <dgm:prSet presAssocID="{7D8898BB-880D-4A30-98EB-F15980CFB6A7}" presName="spacer" presStyleCnt="0"/>
      <dgm:spPr/>
    </dgm:pt>
    <dgm:pt modelId="{B1E67D53-1667-45FD-BFF2-7F79A2F90E74}" type="pres">
      <dgm:prSet presAssocID="{7B29EA9B-6704-452F-A921-F3AD662090E7}" presName="parentText" presStyleLbl="node1" presStyleIdx="8" presStyleCnt="10">
        <dgm:presLayoutVars>
          <dgm:chMax val="0"/>
          <dgm:bulletEnabled val="1"/>
        </dgm:presLayoutVars>
      </dgm:prSet>
      <dgm:spPr/>
    </dgm:pt>
    <dgm:pt modelId="{EAE92428-B353-4C53-AC6E-026BDAF35F8A}" type="pres">
      <dgm:prSet presAssocID="{BAB8B50D-42C4-4462-A96C-E5B2D2951AD1}" presName="spacer" presStyleCnt="0"/>
      <dgm:spPr/>
    </dgm:pt>
    <dgm:pt modelId="{33C03583-2D81-4548-92C8-A6BB4355279F}" type="pres">
      <dgm:prSet presAssocID="{A6EF6995-91EE-4CE0-9845-01ACDDC33F85}" presName="parentText" presStyleLbl="node1" presStyleIdx="9" presStyleCnt="10">
        <dgm:presLayoutVars>
          <dgm:chMax val="0"/>
          <dgm:bulletEnabled val="1"/>
        </dgm:presLayoutVars>
      </dgm:prSet>
      <dgm:spPr/>
    </dgm:pt>
  </dgm:ptLst>
  <dgm:cxnLst>
    <dgm:cxn modelId="{1B337B01-5AEF-4210-9ED6-62898A15672A}" type="presOf" srcId="{3567AE02-CB68-4897-BD6A-E56FF17A2EBD}" destId="{1FB67649-9C94-4DFE-9B9F-2FD7C094001E}" srcOrd="0" destOrd="0" presId="urn:microsoft.com/office/officeart/2005/8/layout/vList2"/>
    <dgm:cxn modelId="{A9B9EC07-DE57-4AF8-B0A4-6C39F7DDA592}" srcId="{111E8B00-FBB1-4ADB-9C7B-80DED006D6C9}" destId="{7B29EA9B-6704-452F-A921-F3AD662090E7}" srcOrd="8" destOrd="0" parTransId="{745C6920-4608-4A36-BF6A-FBA26CB580C1}" sibTransId="{BAB8B50D-42C4-4462-A96C-E5B2D2951AD1}"/>
    <dgm:cxn modelId="{6F49D809-2456-41A6-82D1-D895FA42F620}" type="presOf" srcId="{57027977-EFBD-4662-B6A5-9571C1615759}" destId="{D963F973-78F0-4FDC-9CA9-F98E8CB52638}" srcOrd="0" destOrd="0" presId="urn:microsoft.com/office/officeart/2005/8/layout/vList2"/>
    <dgm:cxn modelId="{DDEA462E-0565-4151-85D8-F303FE33202F}" type="presOf" srcId="{B86849EE-AFEA-4C3A-8057-4CC8D154F9CC}" destId="{2018BDEA-F2A8-4B19-993D-CC993FE45F8B}" srcOrd="0" destOrd="0" presId="urn:microsoft.com/office/officeart/2005/8/layout/vList2"/>
    <dgm:cxn modelId="{DBDC9B3D-C0EC-4277-943D-3378F1C56B5A}" type="presOf" srcId="{87474CB0-AEE9-4057-82D1-1857DA2E05CD}" destId="{BADD1A6C-C315-4225-8D23-B70E1B975804}" srcOrd="0" destOrd="0" presId="urn:microsoft.com/office/officeart/2005/8/layout/vList2"/>
    <dgm:cxn modelId="{30723B3F-9910-4368-B55E-C7E4C6854111}" srcId="{111E8B00-FBB1-4ADB-9C7B-80DED006D6C9}" destId="{EB3D78E4-1973-4603-A265-82A8AEC06F59}" srcOrd="2" destOrd="0" parTransId="{5374C6F0-A6C8-415F-8EF2-3E91C94FC0F3}" sibTransId="{5CC4637A-64B4-4257-B7E4-593E457834D3}"/>
    <dgm:cxn modelId="{A3611F5E-9102-4874-96FD-52ACB5CA8CDF}" srcId="{111E8B00-FBB1-4ADB-9C7B-80DED006D6C9}" destId="{87474CB0-AEE9-4057-82D1-1857DA2E05CD}" srcOrd="7" destOrd="0" parTransId="{A3143AF2-F9EA-4751-B38F-89A300FAB1B0}" sibTransId="{7D8898BB-880D-4A30-98EB-F15980CFB6A7}"/>
    <dgm:cxn modelId="{5AD17646-27F0-48D7-AC8A-B1006B381E72}" srcId="{111E8B00-FBB1-4ADB-9C7B-80DED006D6C9}" destId="{A6EF6995-91EE-4CE0-9845-01ACDDC33F85}" srcOrd="9" destOrd="0" parTransId="{91BE633F-5879-4774-967A-EC76065104BB}" sibTransId="{4B1B9D98-FB34-4B2C-A307-6CAB0387F37D}"/>
    <dgm:cxn modelId="{8C89604D-E85A-4293-AE57-C94079CA907D}" srcId="{111E8B00-FBB1-4ADB-9C7B-80DED006D6C9}" destId="{C0ACA137-B463-48D1-905B-5E380797EE3C}" srcOrd="4" destOrd="0" parTransId="{5931035D-D088-4364-9291-7C9271898BB2}" sibTransId="{2C217CE1-81B0-4303-AE7F-3D5CD0A41654}"/>
    <dgm:cxn modelId="{AC08844D-E282-4F47-979F-FA948EE11096}" srcId="{111E8B00-FBB1-4ADB-9C7B-80DED006D6C9}" destId="{60C5DCD5-5590-45CD-BCC0-24DB6AF6EAA0}" srcOrd="1" destOrd="0" parTransId="{39E2DFBF-E3B8-4419-96F2-6173F1BA3966}" sibTransId="{AB2C8E14-B38A-4947-ADEF-8FAD59829C6F}"/>
    <dgm:cxn modelId="{A815F482-FE88-474C-ABD3-E2C5DD4926EC}" type="presOf" srcId="{D44AD745-BC30-4FB3-9DDB-4CD67D36A0E8}" destId="{8111C006-0676-480F-AA29-692E87374DCB}" srcOrd="0" destOrd="0" presId="urn:microsoft.com/office/officeart/2005/8/layout/vList2"/>
    <dgm:cxn modelId="{BB369D8B-048D-44BB-A585-D087CB105E18}" type="presOf" srcId="{C0ACA137-B463-48D1-905B-5E380797EE3C}" destId="{D8DDF828-2AAF-4A0E-9F14-B693C465E27B}" srcOrd="0" destOrd="0" presId="urn:microsoft.com/office/officeart/2005/8/layout/vList2"/>
    <dgm:cxn modelId="{945E8398-85FC-4F64-923F-C54F07F378EE}" type="presOf" srcId="{60C5DCD5-5590-45CD-BCC0-24DB6AF6EAA0}" destId="{0B8221EB-1BEB-41FA-B53C-A8EC9EEE3AF9}" srcOrd="0" destOrd="0" presId="urn:microsoft.com/office/officeart/2005/8/layout/vList2"/>
    <dgm:cxn modelId="{46DB059D-BA2D-4538-A581-E1AC1EE8DC66}" type="presOf" srcId="{A6EF6995-91EE-4CE0-9845-01ACDDC33F85}" destId="{33C03583-2D81-4548-92C8-A6BB4355279F}" srcOrd="0" destOrd="0" presId="urn:microsoft.com/office/officeart/2005/8/layout/vList2"/>
    <dgm:cxn modelId="{4C09E4A8-3F88-4D1C-B4E1-038D7BB3E2C5}" srcId="{111E8B00-FBB1-4ADB-9C7B-80DED006D6C9}" destId="{D44AD745-BC30-4FB3-9DDB-4CD67D36A0E8}" srcOrd="0" destOrd="0" parTransId="{BBC7C92D-C7B5-4B17-A1CB-34A4BD4D67F1}" sibTransId="{0BE3F55A-B62D-4DF6-A92F-4D03B5F63A9C}"/>
    <dgm:cxn modelId="{55C333CA-044B-40CB-857B-B3DBEF32069B}" srcId="{111E8B00-FBB1-4ADB-9C7B-80DED006D6C9}" destId="{57027977-EFBD-4662-B6A5-9571C1615759}" srcOrd="5" destOrd="0" parTransId="{8E20E6CC-32F0-4695-A4A9-5C9FE8EBBF6B}" sibTransId="{A64FD002-EDA6-4E7D-8946-BE27A0F778D5}"/>
    <dgm:cxn modelId="{A6B568CA-94EA-49B4-B9DF-C94D09E068C4}" srcId="{111E8B00-FBB1-4ADB-9C7B-80DED006D6C9}" destId="{3567AE02-CB68-4897-BD6A-E56FF17A2EBD}" srcOrd="3" destOrd="0" parTransId="{1DD3DEB1-26AD-4AE8-8A7B-16C812FD3F5C}" sibTransId="{D15A75DF-2B30-4AA1-A892-C9C61D1A0C0F}"/>
    <dgm:cxn modelId="{CC18CED0-D70C-4B39-8CC9-4531F6A9C981}" type="presOf" srcId="{111E8B00-FBB1-4ADB-9C7B-80DED006D6C9}" destId="{40F0A68E-ACDB-425B-BE19-3422B599F0DB}" srcOrd="0" destOrd="0" presId="urn:microsoft.com/office/officeart/2005/8/layout/vList2"/>
    <dgm:cxn modelId="{174E54D6-4F82-484A-9B28-48834694B607}" srcId="{111E8B00-FBB1-4ADB-9C7B-80DED006D6C9}" destId="{B86849EE-AFEA-4C3A-8057-4CC8D154F9CC}" srcOrd="6" destOrd="0" parTransId="{6C9D86F7-AC8F-4E92-B0C4-FE6E25CAC279}" sibTransId="{3FA14837-F720-4CB8-8B12-F14D9E5B9BF7}"/>
    <dgm:cxn modelId="{99ACB1F8-139E-4814-AFF9-7B19E4C0E8E7}" type="presOf" srcId="{7B29EA9B-6704-452F-A921-F3AD662090E7}" destId="{B1E67D53-1667-45FD-BFF2-7F79A2F90E74}" srcOrd="0" destOrd="0" presId="urn:microsoft.com/office/officeart/2005/8/layout/vList2"/>
    <dgm:cxn modelId="{701BF3FB-BF5C-4AB1-9B72-929150BF60DC}" type="presOf" srcId="{EB3D78E4-1973-4603-A265-82A8AEC06F59}" destId="{B5D9AEA8-E808-416C-8DDD-ABC0E6FC26E4}" srcOrd="0" destOrd="0" presId="urn:microsoft.com/office/officeart/2005/8/layout/vList2"/>
    <dgm:cxn modelId="{A1CDFEF3-3E27-43DF-B22E-C49F085C031D}" type="presParOf" srcId="{40F0A68E-ACDB-425B-BE19-3422B599F0DB}" destId="{8111C006-0676-480F-AA29-692E87374DCB}" srcOrd="0" destOrd="0" presId="urn:microsoft.com/office/officeart/2005/8/layout/vList2"/>
    <dgm:cxn modelId="{84228631-0370-4D87-9B74-573B0DC662B6}" type="presParOf" srcId="{40F0A68E-ACDB-425B-BE19-3422B599F0DB}" destId="{AD978052-3AE3-473D-9B88-49FFCADF8076}" srcOrd="1" destOrd="0" presId="urn:microsoft.com/office/officeart/2005/8/layout/vList2"/>
    <dgm:cxn modelId="{2F55F0AB-AA8D-4FBC-B05C-A2CF76AD9C86}" type="presParOf" srcId="{40F0A68E-ACDB-425B-BE19-3422B599F0DB}" destId="{0B8221EB-1BEB-41FA-B53C-A8EC9EEE3AF9}" srcOrd="2" destOrd="0" presId="urn:microsoft.com/office/officeart/2005/8/layout/vList2"/>
    <dgm:cxn modelId="{5866EB59-F116-42E0-BE65-D1E3F58310FF}" type="presParOf" srcId="{40F0A68E-ACDB-425B-BE19-3422B599F0DB}" destId="{EED6CFAB-F392-4C8E-96B1-ACD37F727AC3}" srcOrd="3" destOrd="0" presId="urn:microsoft.com/office/officeart/2005/8/layout/vList2"/>
    <dgm:cxn modelId="{77B08835-9C7C-498F-A62D-90E3C8DDCCAE}" type="presParOf" srcId="{40F0A68E-ACDB-425B-BE19-3422B599F0DB}" destId="{B5D9AEA8-E808-416C-8DDD-ABC0E6FC26E4}" srcOrd="4" destOrd="0" presId="urn:microsoft.com/office/officeart/2005/8/layout/vList2"/>
    <dgm:cxn modelId="{3BB1002D-3C81-4016-92DE-12CEA169484E}" type="presParOf" srcId="{40F0A68E-ACDB-425B-BE19-3422B599F0DB}" destId="{7C10BD0B-34F4-4B44-AEFD-F54EA55C32DA}" srcOrd="5" destOrd="0" presId="urn:microsoft.com/office/officeart/2005/8/layout/vList2"/>
    <dgm:cxn modelId="{6BBF6033-DC9C-4B30-B432-B16ABCE24EA3}" type="presParOf" srcId="{40F0A68E-ACDB-425B-BE19-3422B599F0DB}" destId="{1FB67649-9C94-4DFE-9B9F-2FD7C094001E}" srcOrd="6" destOrd="0" presId="urn:microsoft.com/office/officeart/2005/8/layout/vList2"/>
    <dgm:cxn modelId="{D1A50936-0A6E-4631-82FE-B38702CEBE1A}" type="presParOf" srcId="{40F0A68E-ACDB-425B-BE19-3422B599F0DB}" destId="{1006E04E-6587-4D27-9C3B-18177892F6CB}" srcOrd="7" destOrd="0" presId="urn:microsoft.com/office/officeart/2005/8/layout/vList2"/>
    <dgm:cxn modelId="{1C359B47-BD39-4712-8FC7-6A05E50FA9FC}" type="presParOf" srcId="{40F0A68E-ACDB-425B-BE19-3422B599F0DB}" destId="{D8DDF828-2AAF-4A0E-9F14-B693C465E27B}" srcOrd="8" destOrd="0" presId="urn:microsoft.com/office/officeart/2005/8/layout/vList2"/>
    <dgm:cxn modelId="{C1C519F9-8E8A-4DCF-BFE8-7448FF920771}" type="presParOf" srcId="{40F0A68E-ACDB-425B-BE19-3422B599F0DB}" destId="{BA2209DA-5ECA-4E60-843B-A588002EC90B}" srcOrd="9" destOrd="0" presId="urn:microsoft.com/office/officeart/2005/8/layout/vList2"/>
    <dgm:cxn modelId="{CC5F9A60-437C-4680-8561-82A0F8883E6F}" type="presParOf" srcId="{40F0A68E-ACDB-425B-BE19-3422B599F0DB}" destId="{D963F973-78F0-4FDC-9CA9-F98E8CB52638}" srcOrd="10" destOrd="0" presId="urn:microsoft.com/office/officeart/2005/8/layout/vList2"/>
    <dgm:cxn modelId="{EA52B4E6-F0F0-4810-A988-AD42ED277372}" type="presParOf" srcId="{40F0A68E-ACDB-425B-BE19-3422B599F0DB}" destId="{067C032C-1553-4DFE-8E89-D1D1F869C82C}" srcOrd="11" destOrd="0" presId="urn:microsoft.com/office/officeart/2005/8/layout/vList2"/>
    <dgm:cxn modelId="{5D7F905A-9890-4DB8-BDAD-0F65AEC3D8EE}" type="presParOf" srcId="{40F0A68E-ACDB-425B-BE19-3422B599F0DB}" destId="{2018BDEA-F2A8-4B19-993D-CC993FE45F8B}" srcOrd="12" destOrd="0" presId="urn:microsoft.com/office/officeart/2005/8/layout/vList2"/>
    <dgm:cxn modelId="{BBAE6F9F-E787-405A-B1AA-4D22C3FA273C}" type="presParOf" srcId="{40F0A68E-ACDB-425B-BE19-3422B599F0DB}" destId="{F8CA2C8D-BD26-49AE-A579-D73DE5BE4E9A}" srcOrd="13" destOrd="0" presId="urn:microsoft.com/office/officeart/2005/8/layout/vList2"/>
    <dgm:cxn modelId="{2A129975-8A55-483C-B1F1-0A9BACF85D18}" type="presParOf" srcId="{40F0A68E-ACDB-425B-BE19-3422B599F0DB}" destId="{BADD1A6C-C315-4225-8D23-B70E1B975804}" srcOrd="14" destOrd="0" presId="urn:microsoft.com/office/officeart/2005/8/layout/vList2"/>
    <dgm:cxn modelId="{B40EF07B-72D9-4EFD-9FED-9D892E963EAC}" type="presParOf" srcId="{40F0A68E-ACDB-425B-BE19-3422B599F0DB}" destId="{527638D1-E2D3-48C3-A389-61D68C63AC01}" srcOrd="15" destOrd="0" presId="urn:microsoft.com/office/officeart/2005/8/layout/vList2"/>
    <dgm:cxn modelId="{A29E347D-5852-4144-A2B8-E294DFD6AA15}" type="presParOf" srcId="{40F0A68E-ACDB-425B-BE19-3422B599F0DB}" destId="{B1E67D53-1667-45FD-BFF2-7F79A2F90E74}" srcOrd="16" destOrd="0" presId="urn:microsoft.com/office/officeart/2005/8/layout/vList2"/>
    <dgm:cxn modelId="{24D7169A-D111-4848-89F1-98985EA4EBA4}" type="presParOf" srcId="{40F0A68E-ACDB-425B-BE19-3422B599F0DB}" destId="{EAE92428-B353-4C53-AC6E-026BDAF35F8A}" srcOrd="17" destOrd="0" presId="urn:microsoft.com/office/officeart/2005/8/layout/vList2"/>
    <dgm:cxn modelId="{FDCB051C-121A-4AFC-8ABB-8E71E950084B}" type="presParOf" srcId="{40F0A68E-ACDB-425B-BE19-3422B599F0DB}" destId="{33C03583-2D81-4548-92C8-A6BB4355279F}"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4780AF-425C-44DB-814E-6807243D579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FD1F0B96-FBAE-414F-936D-5DCDC1CDC37C}">
      <dgm:prSet custT="1"/>
      <dgm:spPr/>
      <dgm:t>
        <a:bodyPr/>
        <a:lstStyle/>
        <a:p>
          <a:pPr rtl="0"/>
          <a:r>
            <a:rPr lang="kk-KZ" sz="2400" b="1" dirty="0">
              <a:latin typeface="Times New Roman" pitchFamily="18" charset="0"/>
              <a:cs typeface="Times New Roman" pitchFamily="18" charset="0"/>
            </a:rPr>
            <a:t>Экотопикалық </a:t>
          </a:r>
          <a:r>
            <a:rPr lang="kk-KZ" sz="2000" b="0" dirty="0">
              <a:latin typeface="Times New Roman" pitchFamily="18" charset="0"/>
              <a:cs typeface="Times New Roman" pitchFamily="18" charset="0"/>
            </a:rPr>
            <a:t>(климаттың тұрақсыздығынан ортаның қасиеттерінің өзгеруі) </a:t>
          </a:r>
          <a:endParaRPr lang="ru-RU" sz="2000" b="0" dirty="0">
            <a:latin typeface="Times New Roman" pitchFamily="18" charset="0"/>
            <a:cs typeface="Times New Roman" pitchFamily="18" charset="0"/>
          </a:endParaRPr>
        </a:p>
      </dgm:t>
    </dgm:pt>
    <dgm:pt modelId="{64B7D94C-2EAA-4A0A-98E5-ED7BE01DAC55}" type="parTrans" cxnId="{28E0799F-E13D-4C10-BDD2-EA0BB18B95E5}">
      <dgm:prSet/>
      <dgm:spPr/>
      <dgm:t>
        <a:bodyPr/>
        <a:lstStyle/>
        <a:p>
          <a:endParaRPr lang="ru-RU"/>
        </a:p>
      </dgm:t>
    </dgm:pt>
    <dgm:pt modelId="{96E9D862-8D93-4A17-AEC0-0BE679BCB92A}" type="sibTrans" cxnId="{28E0799F-E13D-4C10-BDD2-EA0BB18B95E5}">
      <dgm:prSet/>
      <dgm:spPr/>
      <dgm:t>
        <a:bodyPr/>
        <a:lstStyle/>
        <a:p>
          <a:endParaRPr lang="ru-RU"/>
        </a:p>
      </dgm:t>
    </dgm:pt>
    <dgm:pt modelId="{7995701E-415A-4531-9A8C-1796AD7D5788}">
      <dgm:prSet custT="1"/>
      <dgm:spPr/>
      <dgm:t>
        <a:bodyPr/>
        <a:lstStyle/>
        <a:p>
          <a:pPr rtl="0"/>
          <a:r>
            <a:rPr lang="kk-KZ" sz="2400" b="1" dirty="0">
              <a:latin typeface="Times New Roman" pitchFamily="18" charset="0"/>
              <a:cs typeface="Times New Roman" pitchFamily="18" charset="0"/>
            </a:rPr>
            <a:t>Антропогендік </a:t>
          </a:r>
          <a:r>
            <a:rPr lang="kk-KZ" sz="2000" b="0" dirty="0">
              <a:latin typeface="Times New Roman" pitchFamily="18" charset="0"/>
              <a:cs typeface="Times New Roman" pitchFamily="18" charset="0"/>
            </a:rPr>
            <a:t>(</a:t>
          </a:r>
          <a:r>
            <a:rPr lang="kk-KZ" sz="2000" dirty="0">
              <a:latin typeface="Times New Roman" pitchFamily="18" charset="0"/>
              <a:cs typeface="Times New Roman" pitchFamily="18" charset="0"/>
            </a:rPr>
            <a:t>Өсімдіктерді адамдардың әр жылда әр түрлі пайдаланып әсер етуіне байланысты фитоценоздардағы өзгерістер)</a:t>
          </a:r>
          <a:endParaRPr lang="ru-RU" sz="2000" dirty="0">
            <a:latin typeface="Times New Roman" pitchFamily="18" charset="0"/>
            <a:cs typeface="Times New Roman" pitchFamily="18" charset="0"/>
          </a:endParaRPr>
        </a:p>
      </dgm:t>
    </dgm:pt>
    <dgm:pt modelId="{EBB856F0-ED58-4178-B8D2-E08B4CD80108}" type="parTrans" cxnId="{CDE278A8-3211-49BE-8A20-5970F223CAFC}">
      <dgm:prSet/>
      <dgm:spPr/>
      <dgm:t>
        <a:bodyPr/>
        <a:lstStyle/>
        <a:p>
          <a:endParaRPr lang="ru-RU"/>
        </a:p>
      </dgm:t>
    </dgm:pt>
    <dgm:pt modelId="{938079C9-1ACC-4C46-BCB7-86EF78C1E318}" type="sibTrans" cxnId="{CDE278A8-3211-49BE-8A20-5970F223CAFC}">
      <dgm:prSet/>
      <dgm:spPr/>
      <dgm:t>
        <a:bodyPr/>
        <a:lstStyle/>
        <a:p>
          <a:endParaRPr lang="ru-RU"/>
        </a:p>
      </dgm:t>
    </dgm:pt>
    <dgm:pt modelId="{DDFEEF09-BABB-47DD-BDED-92F74396DB04}">
      <dgm:prSet custT="1"/>
      <dgm:spPr/>
      <dgm:t>
        <a:bodyPr/>
        <a:lstStyle/>
        <a:p>
          <a:pPr rtl="0"/>
          <a:r>
            <a:rPr lang="kk-KZ" sz="2400" b="1" dirty="0">
              <a:latin typeface="Times New Roman" pitchFamily="18" charset="0"/>
              <a:cs typeface="Times New Roman" pitchFamily="18" charset="0"/>
            </a:rPr>
            <a:t>Зоогендік </a:t>
          </a:r>
          <a:r>
            <a:rPr lang="kk-KZ" sz="2000" b="0" dirty="0">
              <a:latin typeface="Times New Roman" pitchFamily="18" charset="0"/>
              <a:cs typeface="Times New Roman" pitchFamily="18" charset="0"/>
            </a:rPr>
            <a:t>(ө</a:t>
          </a:r>
          <a:r>
            <a:rPr lang="kk-KZ" sz="2000" dirty="0">
              <a:latin typeface="Times New Roman" pitchFamily="18" charset="0"/>
              <a:cs typeface="Times New Roman" pitchFamily="18" charset="0"/>
            </a:rPr>
            <a:t>сім-ң өсу жағдайына өзгеріс енгізетін жануарлардың т.б. биоценоздардың зоокомпоненттерінің саны жыл сайын өзгеріп, олардың қызметіне байланысты фитоценоздардың өзгеруі </a:t>
          </a:r>
          <a:endParaRPr lang="ru-RU" sz="2000" dirty="0">
            <a:latin typeface="Times New Roman" pitchFamily="18" charset="0"/>
            <a:cs typeface="Times New Roman" pitchFamily="18" charset="0"/>
          </a:endParaRPr>
        </a:p>
      </dgm:t>
    </dgm:pt>
    <dgm:pt modelId="{EA0E6CF4-34A7-4AC6-A1A7-CC4CB2F0DA25}" type="parTrans" cxnId="{38448DD2-00E8-4FF5-9982-CA1F0EE79B2D}">
      <dgm:prSet/>
      <dgm:spPr/>
      <dgm:t>
        <a:bodyPr/>
        <a:lstStyle/>
        <a:p>
          <a:endParaRPr lang="ru-RU"/>
        </a:p>
      </dgm:t>
    </dgm:pt>
    <dgm:pt modelId="{37437A75-AFAA-4BB4-B640-B4894247B45E}" type="sibTrans" cxnId="{38448DD2-00E8-4FF5-9982-CA1F0EE79B2D}">
      <dgm:prSet/>
      <dgm:spPr/>
      <dgm:t>
        <a:bodyPr/>
        <a:lstStyle/>
        <a:p>
          <a:endParaRPr lang="ru-RU"/>
        </a:p>
      </dgm:t>
    </dgm:pt>
    <dgm:pt modelId="{E5787C6C-AA35-4BF1-860E-9DEF64444C44}">
      <dgm:prSet custT="1"/>
      <dgm:spPr/>
      <dgm:t>
        <a:bodyPr/>
        <a:lstStyle/>
        <a:p>
          <a:pPr rtl="0"/>
          <a:r>
            <a:rPr lang="kk-KZ" sz="2400" b="1" dirty="0">
              <a:latin typeface="Times New Roman" pitchFamily="18" charset="0"/>
              <a:cs typeface="Times New Roman" pitchFamily="18" charset="0"/>
            </a:rPr>
            <a:t>Фитоциклді </a:t>
          </a:r>
          <a:r>
            <a:rPr lang="kk-KZ" sz="2000" b="0" dirty="0">
              <a:latin typeface="Times New Roman" pitchFamily="18" charset="0"/>
              <a:cs typeface="Times New Roman" pitchFamily="18" charset="0"/>
            </a:rPr>
            <a:t>(өсімдіктердің дамуының биологиялық циклдарына байланысты)</a:t>
          </a:r>
          <a:endParaRPr lang="ru-RU" sz="2000" b="0" dirty="0">
            <a:latin typeface="Times New Roman" pitchFamily="18" charset="0"/>
            <a:cs typeface="Times New Roman" pitchFamily="18" charset="0"/>
          </a:endParaRPr>
        </a:p>
      </dgm:t>
    </dgm:pt>
    <dgm:pt modelId="{ED26AE26-3934-499E-8E41-257011384CB0}" type="parTrans" cxnId="{274CBB42-AB7E-48B4-A8AE-45FDBFE3BC70}">
      <dgm:prSet/>
      <dgm:spPr/>
      <dgm:t>
        <a:bodyPr/>
        <a:lstStyle/>
        <a:p>
          <a:endParaRPr lang="ru-RU"/>
        </a:p>
      </dgm:t>
    </dgm:pt>
    <dgm:pt modelId="{DF685B2E-2BE2-4477-9457-43829BF301B3}" type="sibTrans" cxnId="{274CBB42-AB7E-48B4-A8AE-45FDBFE3BC70}">
      <dgm:prSet/>
      <dgm:spPr/>
      <dgm:t>
        <a:bodyPr/>
        <a:lstStyle/>
        <a:p>
          <a:endParaRPr lang="ru-RU"/>
        </a:p>
      </dgm:t>
    </dgm:pt>
    <dgm:pt modelId="{86708FE4-9C45-4C72-B7B3-ED4F3A97D5FB}">
      <dgm:prSet custT="1"/>
      <dgm:spPr/>
      <dgm:t>
        <a:bodyPr/>
        <a:lstStyle/>
        <a:p>
          <a:pPr rtl="0"/>
          <a:r>
            <a:rPr lang="kk-KZ" sz="2000" b="1" dirty="0">
              <a:latin typeface="Times New Roman" pitchFamily="18" charset="0"/>
              <a:cs typeface="Times New Roman" pitchFamily="18" charset="0"/>
            </a:rPr>
            <a:t>Фитопаразитарлық </a:t>
          </a:r>
          <a:r>
            <a:rPr lang="kk-KZ" sz="2000" b="0" dirty="0">
              <a:latin typeface="Times New Roman" pitchFamily="18" charset="0"/>
              <a:cs typeface="Times New Roman" pitchFamily="18" charset="0"/>
            </a:rPr>
            <a:t>(</a:t>
          </a:r>
          <a:r>
            <a:rPr lang="kk-KZ" sz="2000" dirty="0">
              <a:latin typeface="Times New Roman" pitchFamily="18" charset="0"/>
              <a:cs typeface="Times New Roman" pitchFamily="18" charset="0"/>
            </a:rPr>
            <a:t>Кейбір паразитті консорттардың, өте жиі-паразитті саңылауқұлақтардың жаппай көбеюіне байланысты)</a:t>
          </a:r>
          <a:endParaRPr lang="ru-RU" sz="2000" b="0" dirty="0">
            <a:latin typeface="Times New Roman" pitchFamily="18" charset="0"/>
            <a:cs typeface="Times New Roman" pitchFamily="18" charset="0"/>
          </a:endParaRPr>
        </a:p>
      </dgm:t>
    </dgm:pt>
    <dgm:pt modelId="{3E637B81-6DD5-4B66-B869-63FD9A64487E}" type="parTrans" cxnId="{0E449FB9-90EF-42A7-92EC-9AFCF61E189D}">
      <dgm:prSet/>
      <dgm:spPr/>
      <dgm:t>
        <a:bodyPr/>
        <a:lstStyle/>
        <a:p>
          <a:endParaRPr lang="ru-RU"/>
        </a:p>
      </dgm:t>
    </dgm:pt>
    <dgm:pt modelId="{68455C7A-6427-47B0-A51D-555FE5D2E173}" type="sibTrans" cxnId="{0E449FB9-90EF-42A7-92EC-9AFCF61E189D}">
      <dgm:prSet/>
      <dgm:spPr/>
      <dgm:t>
        <a:bodyPr/>
        <a:lstStyle/>
        <a:p>
          <a:endParaRPr lang="ru-RU"/>
        </a:p>
      </dgm:t>
    </dgm:pt>
    <dgm:pt modelId="{06837CAC-CFE0-46BC-A92A-F22832C25F16}" type="pres">
      <dgm:prSet presAssocID="{674780AF-425C-44DB-814E-6807243D5793}" presName="linear" presStyleCnt="0">
        <dgm:presLayoutVars>
          <dgm:animLvl val="lvl"/>
          <dgm:resizeHandles val="exact"/>
        </dgm:presLayoutVars>
      </dgm:prSet>
      <dgm:spPr/>
    </dgm:pt>
    <dgm:pt modelId="{862DF98C-EC10-44E6-9B0A-F94775A01D5A}" type="pres">
      <dgm:prSet presAssocID="{FD1F0B96-FBAE-414F-936D-5DCDC1CDC37C}" presName="parentText" presStyleLbl="node1" presStyleIdx="0" presStyleCnt="5">
        <dgm:presLayoutVars>
          <dgm:chMax val="0"/>
          <dgm:bulletEnabled val="1"/>
        </dgm:presLayoutVars>
      </dgm:prSet>
      <dgm:spPr/>
    </dgm:pt>
    <dgm:pt modelId="{FF028BA7-1079-4778-924C-4314D106F91D}" type="pres">
      <dgm:prSet presAssocID="{96E9D862-8D93-4A17-AEC0-0BE679BCB92A}" presName="spacer" presStyleCnt="0"/>
      <dgm:spPr/>
    </dgm:pt>
    <dgm:pt modelId="{BA7BE873-67CB-4797-86C1-D4EBB8AF1AA1}" type="pres">
      <dgm:prSet presAssocID="{7995701E-415A-4531-9A8C-1796AD7D5788}" presName="parentText" presStyleLbl="node1" presStyleIdx="1" presStyleCnt="5">
        <dgm:presLayoutVars>
          <dgm:chMax val="0"/>
          <dgm:bulletEnabled val="1"/>
        </dgm:presLayoutVars>
      </dgm:prSet>
      <dgm:spPr/>
    </dgm:pt>
    <dgm:pt modelId="{58C9F7D7-8932-4D50-8A7D-A79207171E22}" type="pres">
      <dgm:prSet presAssocID="{938079C9-1ACC-4C46-BCB7-86EF78C1E318}" presName="spacer" presStyleCnt="0"/>
      <dgm:spPr/>
    </dgm:pt>
    <dgm:pt modelId="{D3490A1D-864C-491D-8CD0-C37A4A0AD242}" type="pres">
      <dgm:prSet presAssocID="{DDFEEF09-BABB-47DD-BDED-92F74396DB04}" presName="parentText" presStyleLbl="node1" presStyleIdx="2" presStyleCnt="5">
        <dgm:presLayoutVars>
          <dgm:chMax val="0"/>
          <dgm:bulletEnabled val="1"/>
        </dgm:presLayoutVars>
      </dgm:prSet>
      <dgm:spPr/>
    </dgm:pt>
    <dgm:pt modelId="{384AC6F8-EF05-4CC1-BCFE-7B5AF06B0C07}" type="pres">
      <dgm:prSet presAssocID="{37437A75-AFAA-4BB4-B640-B4894247B45E}" presName="spacer" presStyleCnt="0"/>
      <dgm:spPr/>
    </dgm:pt>
    <dgm:pt modelId="{19A46546-5E3E-480F-8330-570F5B26AE52}" type="pres">
      <dgm:prSet presAssocID="{E5787C6C-AA35-4BF1-860E-9DEF64444C44}" presName="parentText" presStyleLbl="node1" presStyleIdx="3" presStyleCnt="5" custScaleY="84714">
        <dgm:presLayoutVars>
          <dgm:chMax val="0"/>
          <dgm:bulletEnabled val="1"/>
        </dgm:presLayoutVars>
      </dgm:prSet>
      <dgm:spPr/>
    </dgm:pt>
    <dgm:pt modelId="{65407B35-5781-47A5-9032-64584D11A17D}" type="pres">
      <dgm:prSet presAssocID="{DF685B2E-2BE2-4477-9457-43829BF301B3}" presName="spacer" presStyleCnt="0"/>
      <dgm:spPr/>
    </dgm:pt>
    <dgm:pt modelId="{2ED958BF-0F21-49FB-A5AD-F6A9D809AE13}" type="pres">
      <dgm:prSet presAssocID="{86708FE4-9C45-4C72-B7B3-ED4F3A97D5FB}" presName="parentText" presStyleLbl="node1" presStyleIdx="4" presStyleCnt="5">
        <dgm:presLayoutVars>
          <dgm:chMax val="0"/>
          <dgm:bulletEnabled val="1"/>
        </dgm:presLayoutVars>
      </dgm:prSet>
      <dgm:spPr/>
    </dgm:pt>
  </dgm:ptLst>
  <dgm:cxnLst>
    <dgm:cxn modelId="{FF256C04-9B68-4A53-9E35-81AA0ABCD42E}" type="presOf" srcId="{FD1F0B96-FBAE-414F-936D-5DCDC1CDC37C}" destId="{862DF98C-EC10-44E6-9B0A-F94775A01D5A}" srcOrd="0" destOrd="0" presId="urn:microsoft.com/office/officeart/2005/8/layout/vList2"/>
    <dgm:cxn modelId="{274CBB42-AB7E-48B4-A8AE-45FDBFE3BC70}" srcId="{674780AF-425C-44DB-814E-6807243D5793}" destId="{E5787C6C-AA35-4BF1-860E-9DEF64444C44}" srcOrd="3" destOrd="0" parTransId="{ED26AE26-3934-499E-8E41-257011384CB0}" sibTransId="{DF685B2E-2BE2-4477-9457-43829BF301B3}"/>
    <dgm:cxn modelId="{49F13443-9938-498F-ADFC-72918F984C63}" type="presOf" srcId="{DDFEEF09-BABB-47DD-BDED-92F74396DB04}" destId="{D3490A1D-864C-491D-8CD0-C37A4A0AD242}" srcOrd="0" destOrd="0" presId="urn:microsoft.com/office/officeart/2005/8/layout/vList2"/>
    <dgm:cxn modelId="{62B7A951-2E8E-46F6-92A0-A4F17561D9F5}" type="presOf" srcId="{E5787C6C-AA35-4BF1-860E-9DEF64444C44}" destId="{19A46546-5E3E-480F-8330-570F5B26AE52}" srcOrd="0" destOrd="0" presId="urn:microsoft.com/office/officeart/2005/8/layout/vList2"/>
    <dgm:cxn modelId="{3D20AB93-0361-4068-ADD5-1D60E58A6649}" type="presOf" srcId="{674780AF-425C-44DB-814E-6807243D5793}" destId="{06837CAC-CFE0-46BC-A92A-F22832C25F16}" srcOrd="0" destOrd="0" presId="urn:microsoft.com/office/officeart/2005/8/layout/vList2"/>
    <dgm:cxn modelId="{F786C29C-F096-4332-977A-2D70978D637D}" type="presOf" srcId="{86708FE4-9C45-4C72-B7B3-ED4F3A97D5FB}" destId="{2ED958BF-0F21-49FB-A5AD-F6A9D809AE13}" srcOrd="0" destOrd="0" presId="urn:microsoft.com/office/officeart/2005/8/layout/vList2"/>
    <dgm:cxn modelId="{28E0799F-E13D-4C10-BDD2-EA0BB18B95E5}" srcId="{674780AF-425C-44DB-814E-6807243D5793}" destId="{FD1F0B96-FBAE-414F-936D-5DCDC1CDC37C}" srcOrd="0" destOrd="0" parTransId="{64B7D94C-2EAA-4A0A-98E5-ED7BE01DAC55}" sibTransId="{96E9D862-8D93-4A17-AEC0-0BE679BCB92A}"/>
    <dgm:cxn modelId="{CDE278A8-3211-49BE-8A20-5970F223CAFC}" srcId="{674780AF-425C-44DB-814E-6807243D5793}" destId="{7995701E-415A-4531-9A8C-1796AD7D5788}" srcOrd="1" destOrd="0" parTransId="{EBB856F0-ED58-4178-B8D2-E08B4CD80108}" sibTransId="{938079C9-1ACC-4C46-BCB7-86EF78C1E318}"/>
    <dgm:cxn modelId="{0E449FB9-90EF-42A7-92EC-9AFCF61E189D}" srcId="{674780AF-425C-44DB-814E-6807243D5793}" destId="{86708FE4-9C45-4C72-B7B3-ED4F3A97D5FB}" srcOrd="4" destOrd="0" parTransId="{3E637B81-6DD5-4B66-B869-63FD9A64487E}" sibTransId="{68455C7A-6427-47B0-A51D-555FE5D2E173}"/>
    <dgm:cxn modelId="{38448DD2-00E8-4FF5-9982-CA1F0EE79B2D}" srcId="{674780AF-425C-44DB-814E-6807243D5793}" destId="{DDFEEF09-BABB-47DD-BDED-92F74396DB04}" srcOrd="2" destOrd="0" parTransId="{EA0E6CF4-34A7-4AC6-A1A7-CC4CB2F0DA25}" sibTransId="{37437A75-AFAA-4BB4-B640-B4894247B45E}"/>
    <dgm:cxn modelId="{674563DE-A260-4CB6-BE64-CBCC0CE54E67}" type="presOf" srcId="{7995701E-415A-4531-9A8C-1796AD7D5788}" destId="{BA7BE873-67CB-4797-86C1-D4EBB8AF1AA1}" srcOrd="0" destOrd="0" presId="urn:microsoft.com/office/officeart/2005/8/layout/vList2"/>
    <dgm:cxn modelId="{EF63E2B2-2548-444D-A1D1-18889941948D}" type="presParOf" srcId="{06837CAC-CFE0-46BC-A92A-F22832C25F16}" destId="{862DF98C-EC10-44E6-9B0A-F94775A01D5A}" srcOrd="0" destOrd="0" presId="urn:microsoft.com/office/officeart/2005/8/layout/vList2"/>
    <dgm:cxn modelId="{E95C0DF6-50F3-4C1A-9643-47A275B4F041}" type="presParOf" srcId="{06837CAC-CFE0-46BC-A92A-F22832C25F16}" destId="{FF028BA7-1079-4778-924C-4314D106F91D}" srcOrd="1" destOrd="0" presId="urn:microsoft.com/office/officeart/2005/8/layout/vList2"/>
    <dgm:cxn modelId="{2C0113BC-5886-4FC3-8219-4CF4899B4508}" type="presParOf" srcId="{06837CAC-CFE0-46BC-A92A-F22832C25F16}" destId="{BA7BE873-67CB-4797-86C1-D4EBB8AF1AA1}" srcOrd="2" destOrd="0" presId="urn:microsoft.com/office/officeart/2005/8/layout/vList2"/>
    <dgm:cxn modelId="{52938CFB-9CC8-4649-81CB-7BB35B14A18E}" type="presParOf" srcId="{06837CAC-CFE0-46BC-A92A-F22832C25F16}" destId="{58C9F7D7-8932-4D50-8A7D-A79207171E22}" srcOrd="3" destOrd="0" presId="urn:microsoft.com/office/officeart/2005/8/layout/vList2"/>
    <dgm:cxn modelId="{734B9A53-74D4-4221-B051-1D7D32C91BBA}" type="presParOf" srcId="{06837CAC-CFE0-46BC-A92A-F22832C25F16}" destId="{D3490A1D-864C-491D-8CD0-C37A4A0AD242}" srcOrd="4" destOrd="0" presId="urn:microsoft.com/office/officeart/2005/8/layout/vList2"/>
    <dgm:cxn modelId="{DBD1F7C0-7769-4651-A643-BACEA4FCC853}" type="presParOf" srcId="{06837CAC-CFE0-46BC-A92A-F22832C25F16}" destId="{384AC6F8-EF05-4CC1-BCFE-7B5AF06B0C07}" srcOrd="5" destOrd="0" presId="urn:microsoft.com/office/officeart/2005/8/layout/vList2"/>
    <dgm:cxn modelId="{5A024C48-0107-479B-8A62-8E37D92FB6CA}" type="presParOf" srcId="{06837CAC-CFE0-46BC-A92A-F22832C25F16}" destId="{19A46546-5E3E-480F-8330-570F5B26AE52}" srcOrd="6" destOrd="0" presId="urn:microsoft.com/office/officeart/2005/8/layout/vList2"/>
    <dgm:cxn modelId="{019E5ABE-B82E-4B8D-BC93-B24AB2CC29EB}" type="presParOf" srcId="{06837CAC-CFE0-46BC-A92A-F22832C25F16}" destId="{65407B35-5781-47A5-9032-64584D11A17D}" srcOrd="7" destOrd="0" presId="urn:microsoft.com/office/officeart/2005/8/layout/vList2"/>
    <dgm:cxn modelId="{A0193455-8DB0-43FC-9F62-760D3C026E11}" type="presParOf" srcId="{06837CAC-CFE0-46BC-A92A-F22832C25F16}" destId="{2ED958BF-0F21-49FB-A5AD-F6A9D809AE1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2B37B-131D-4D36-BF7B-638EF50DF487}">
      <dsp:nvSpPr>
        <dsp:cNvPr id="0" name=""/>
        <dsp:cNvSpPr/>
      </dsp:nvSpPr>
      <dsp:spPr>
        <a:xfrm>
          <a:off x="0" y="43970"/>
          <a:ext cx="7795592" cy="75220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kk-KZ" sz="1800" b="1" kern="1200" dirty="0">
              <a:latin typeface="Times New Roman" pitchFamily="18" charset="0"/>
              <a:cs typeface="Times New Roman" pitchFamily="18" charset="0"/>
            </a:rPr>
            <a:t>Эдафотопикалық </a:t>
          </a:r>
          <a:r>
            <a:rPr lang="kk-KZ" sz="1800" b="0" kern="1200" dirty="0">
              <a:latin typeface="Times New Roman" pitchFamily="18" charset="0"/>
              <a:cs typeface="Times New Roman" pitchFamily="18" charset="0"/>
            </a:rPr>
            <a:t>(эдафоптың біркелкі еместігіне байланысты)</a:t>
          </a:r>
          <a:endParaRPr lang="ru-RU" sz="1800" b="0" kern="1200" dirty="0">
            <a:latin typeface="Times New Roman" pitchFamily="18" charset="0"/>
            <a:cs typeface="Times New Roman" pitchFamily="18" charset="0"/>
          </a:endParaRPr>
        </a:p>
      </dsp:txBody>
      <dsp:txXfrm>
        <a:off x="36719" y="80689"/>
        <a:ext cx="7722154" cy="678763"/>
      </dsp:txXfrm>
    </dsp:sp>
    <dsp:sp modelId="{05769353-F23D-416D-BE79-F1B1BE5D33D2}">
      <dsp:nvSpPr>
        <dsp:cNvPr id="0" name=""/>
        <dsp:cNvSpPr/>
      </dsp:nvSpPr>
      <dsp:spPr>
        <a:xfrm>
          <a:off x="0" y="871052"/>
          <a:ext cx="7795592" cy="58152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kk-KZ" sz="1800" b="1" kern="1200" dirty="0">
              <a:latin typeface="Times New Roman" pitchFamily="18" charset="0"/>
              <a:cs typeface="Times New Roman" pitchFamily="18" charset="0"/>
            </a:rPr>
            <a:t>Эпизодтық </a:t>
          </a:r>
          <a:r>
            <a:rPr lang="kk-KZ" sz="1800" b="0" kern="1200" dirty="0">
              <a:latin typeface="Times New Roman" pitchFamily="18" charset="0"/>
              <a:cs typeface="Times New Roman" pitchFamily="18" charset="0"/>
            </a:rPr>
            <a:t>(ө</a:t>
          </a:r>
          <a:r>
            <a:rPr lang="kk-KZ" sz="1800" kern="1200" dirty="0">
              <a:latin typeface="Times New Roman" pitchFamily="18" charset="0"/>
              <a:cs typeface="Times New Roman" pitchFamily="18" charset="0"/>
            </a:rPr>
            <a:t>сімдіктердің ұрық бастарына байланысты)</a:t>
          </a:r>
          <a:endParaRPr lang="ru-RU" sz="1800" b="1" kern="1200" dirty="0">
            <a:latin typeface="Times New Roman" pitchFamily="18" charset="0"/>
            <a:cs typeface="Times New Roman" pitchFamily="18" charset="0"/>
          </a:endParaRPr>
        </a:p>
      </dsp:txBody>
      <dsp:txXfrm>
        <a:off x="28388" y="899440"/>
        <a:ext cx="7738816" cy="524747"/>
      </dsp:txXfrm>
    </dsp:sp>
    <dsp:sp modelId="{01457325-B1F7-4DC5-BEF5-4638B542A890}">
      <dsp:nvSpPr>
        <dsp:cNvPr id="0" name=""/>
        <dsp:cNvSpPr/>
      </dsp:nvSpPr>
      <dsp:spPr>
        <a:xfrm>
          <a:off x="0" y="1527455"/>
          <a:ext cx="7795592" cy="7040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kk-KZ" sz="1800" b="1" kern="1200" dirty="0">
              <a:latin typeface="Times New Roman" pitchFamily="18" charset="0"/>
              <a:cs typeface="Times New Roman" pitchFamily="18" charset="0"/>
            </a:rPr>
            <a:t>Ценобиотикалық </a:t>
          </a:r>
          <a:r>
            <a:rPr lang="kk-KZ" sz="1800" b="0" kern="1200" dirty="0">
              <a:latin typeface="Times New Roman" pitchFamily="18" charset="0"/>
              <a:cs typeface="Times New Roman" pitchFamily="18" charset="0"/>
            </a:rPr>
            <a:t>(өсімдіктер түрлерінің бір-біріне әсер етуіне байланысты)</a:t>
          </a:r>
          <a:endParaRPr lang="ru-RU" sz="1800" b="0" kern="1200" dirty="0">
            <a:latin typeface="Times New Roman" pitchFamily="18" charset="0"/>
            <a:cs typeface="Times New Roman" pitchFamily="18" charset="0"/>
          </a:endParaRPr>
        </a:p>
      </dsp:txBody>
      <dsp:txXfrm>
        <a:off x="34368" y="1561823"/>
        <a:ext cx="7726856" cy="635304"/>
      </dsp:txXfrm>
    </dsp:sp>
    <dsp:sp modelId="{3C3E6663-AABD-4CC3-8269-4DAF9408E2EC}">
      <dsp:nvSpPr>
        <dsp:cNvPr id="0" name=""/>
        <dsp:cNvSpPr/>
      </dsp:nvSpPr>
      <dsp:spPr>
        <a:xfrm>
          <a:off x="0" y="2306375"/>
          <a:ext cx="7795592" cy="67989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kk-KZ" sz="1800" b="1" kern="1200" dirty="0">
              <a:latin typeface="Times New Roman" pitchFamily="18" charset="0"/>
              <a:cs typeface="Times New Roman" pitchFamily="18" charset="0"/>
            </a:rPr>
            <a:t>Клоналдық </a:t>
          </a:r>
          <a:r>
            <a:rPr lang="kk-KZ" sz="1800" b="0" kern="1200" dirty="0">
              <a:latin typeface="Times New Roman" pitchFamily="18" charset="0"/>
              <a:cs typeface="Times New Roman" pitchFamily="18" charset="0"/>
            </a:rPr>
            <a:t>(өсімдіктердің вегетативтік көбеюіне байланысты)</a:t>
          </a:r>
          <a:endParaRPr lang="ru-RU" sz="1800" b="1" kern="1200" dirty="0">
            <a:latin typeface="Times New Roman" pitchFamily="18" charset="0"/>
            <a:cs typeface="Times New Roman" pitchFamily="18" charset="0"/>
          </a:endParaRPr>
        </a:p>
      </dsp:txBody>
      <dsp:txXfrm>
        <a:off x="33190" y="2339565"/>
        <a:ext cx="7729212" cy="613519"/>
      </dsp:txXfrm>
    </dsp:sp>
    <dsp:sp modelId="{9D2DE858-DBB5-4A14-A9EF-DCE3F5855B32}">
      <dsp:nvSpPr>
        <dsp:cNvPr id="0" name=""/>
        <dsp:cNvSpPr/>
      </dsp:nvSpPr>
      <dsp:spPr>
        <a:xfrm>
          <a:off x="0" y="3061155"/>
          <a:ext cx="7795592" cy="66990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kk-KZ" sz="1800" b="1" kern="1200" dirty="0">
              <a:latin typeface="Times New Roman" pitchFamily="18" charset="0"/>
              <a:cs typeface="Times New Roman" pitchFamily="18" charset="0"/>
            </a:rPr>
            <a:t>Зоогендік </a:t>
          </a:r>
          <a:r>
            <a:rPr lang="kk-KZ" sz="1800" b="0" kern="1200" dirty="0">
              <a:latin typeface="Times New Roman" pitchFamily="18" charset="0"/>
              <a:cs typeface="Times New Roman" pitchFamily="18" charset="0"/>
            </a:rPr>
            <a:t>(</a:t>
          </a:r>
          <a:r>
            <a:rPr lang="kk-KZ" sz="1800" kern="1200" dirty="0">
              <a:latin typeface="Times New Roman" pitchFamily="18" charset="0"/>
              <a:cs typeface="Times New Roman" pitchFamily="18" charset="0"/>
            </a:rPr>
            <a:t>зоокомпоненттерінің әсеріне байланысты)</a:t>
          </a:r>
          <a:endParaRPr lang="ru-RU" sz="1800" b="1" kern="1200" dirty="0">
            <a:latin typeface="Times New Roman" pitchFamily="18" charset="0"/>
            <a:cs typeface="Times New Roman" pitchFamily="18" charset="0"/>
          </a:endParaRPr>
        </a:p>
      </dsp:txBody>
      <dsp:txXfrm>
        <a:off x="32702" y="3093857"/>
        <a:ext cx="7730188" cy="604502"/>
      </dsp:txXfrm>
    </dsp:sp>
    <dsp:sp modelId="{A7476EF1-A3D7-4B7C-8071-B54AF940BDD9}">
      <dsp:nvSpPr>
        <dsp:cNvPr id="0" name=""/>
        <dsp:cNvSpPr/>
      </dsp:nvSpPr>
      <dsp:spPr>
        <a:xfrm>
          <a:off x="0" y="3805941"/>
          <a:ext cx="7795592" cy="59926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kk-KZ" sz="1800" b="1" kern="1200" dirty="0">
              <a:latin typeface="Times New Roman" pitchFamily="18" charset="0"/>
              <a:cs typeface="Times New Roman" pitchFamily="18" charset="0"/>
            </a:rPr>
            <a:t>Антропогендік</a:t>
          </a:r>
          <a:r>
            <a:rPr lang="kk-KZ" sz="1800" b="0" kern="1200" dirty="0">
              <a:latin typeface="Times New Roman" pitchFamily="18" charset="0"/>
              <a:cs typeface="Times New Roman" pitchFamily="18" charset="0"/>
            </a:rPr>
            <a:t> (</a:t>
          </a:r>
          <a:r>
            <a:rPr lang="kk-KZ" sz="1800" kern="1200" dirty="0">
              <a:latin typeface="Times New Roman" pitchFamily="18" charset="0"/>
              <a:cs typeface="Times New Roman" pitchFamily="18" charset="0"/>
            </a:rPr>
            <a:t>адам әрекетінің жергілікті әсерінен байланысты)</a:t>
          </a:r>
          <a:endParaRPr lang="ru-RU" sz="1800" b="0" kern="1200" dirty="0">
            <a:latin typeface="Times New Roman" pitchFamily="18" charset="0"/>
            <a:cs typeface="Times New Roman" pitchFamily="18" charset="0"/>
          </a:endParaRPr>
        </a:p>
      </dsp:txBody>
      <dsp:txXfrm>
        <a:off x="29254" y="3835195"/>
        <a:ext cx="7737084" cy="540761"/>
      </dsp:txXfrm>
    </dsp:sp>
    <dsp:sp modelId="{87751445-4DA2-4DE1-93C6-A7220579FCFE}">
      <dsp:nvSpPr>
        <dsp:cNvPr id="0" name=""/>
        <dsp:cNvSpPr/>
      </dsp:nvSpPr>
      <dsp:spPr>
        <a:xfrm>
          <a:off x="0" y="4480090"/>
          <a:ext cx="7795592" cy="58133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kk-KZ" sz="1800" b="1" kern="1200" dirty="0">
              <a:latin typeface="Times New Roman" pitchFamily="18" charset="0"/>
              <a:cs typeface="Times New Roman" pitchFamily="18" charset="0"/>
            </a:rPr>
            <a:t>Экзогендік</a:t>
          </a:r>
          <a:endParaRPr lang="ru-RU" sz="1800" b="1" kern="1200" dirty="0">
            <a:latin typeface="Times New Roman" pitchFamily="18" charset="0"/>
            <a:cs typeface="Times New Roman" pitchFamily="18" charset="0"/>
          </a:endParaRPr>
        </a:p>
      </dsp:txBody>
      <dsp:txXfrm>
        <a:off x="28379" y="4508469"/>
        <a:ext cx="7738834" cy="524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EF776-A176-4F03-B33D-6AD9C1908F69}">
      <dsp:nvSpPr>
        <dsp:cNvPr id="0" name=""/>
        <dsp:cNvSpPr/>
      </dsp:nvSpPr>
      <dsp:spPr>
        <a:xfrm>
          <a:off x="2227164" y="-105605"/>
          <a:ext cx="3115069" cy="186792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kk-KZ" sz="1900" b="1" kern="1200" dirty="0">
              <a:latin typeface="Times New Roman" pitchFamily="18" charset="0"/>
              <a:cs typeface="Times New Roman" pitchFamily="18" charset="0"/>
            </a:rPr>
            <a:t>Ала-құлалық (пестрота) </a:t>
          </a:r>
          <a:r>
            <a:rPr lang="kk-KZ" sz="1900" b="0" kern="1200" dirty="0">
              <a:latin typeface="Times New Roman" pitchFamily="18" charset="0"/>
              <a:cs typeface="Times New Roman" pitchFamily="18" charset="0"/>
            </a:rPr>
            <a:t>(</a:t>
          </a:r>
          <a:r>
            <a:rPr lang="kk-KZ" sz="1900" kern="1200" dirty="0">
              <a:latin typeface="Times New Roman" pitchFamily="18" charset="0"/>
              <a:cs typeface="Times New Roman" pitchFamily="18" charset="0"/>
            </a:rPr>
            <a:t>микротоптар дұрыс көрінбегеніне және біркелкі еместік кездейсоқ екендігіне байланысты) </a:t>
          </a:r>
          <a:endParaRPr lang="ru-RU" sz="1900" kern="1200" dirty="0">
            <a:latin typeface="Times New Roman" pitchFamily="18" charset="0"/>
            <a:cs typeface="Times New Roman" pitchFamily="18" charset="0"/>
          </a:endParaRPr>
        </a:p>
      </dsp:txBody>
      <dsp:txXfrm>
        <a:off x="2318349" y="-14420"/>
        <a:ext cx="2932699" cy="1685559"/>
      </dsp:txXfrm>
    </dsp:sp>
    <dsp:sp modelId="{9AF1FD9B-CDA1-4D52-AACF-22C4763FA33A}">
      <dsp:nvSpPr>
        <dsp:cNvPr id="0" name=""/>
        <dsp:cNvSpPr/>
      </dsp:nvSpPr>
      <dsp:spPr>
        <a:xfrm>
          <a:off x="1859402" y="828359"/>
          <a:ext cx="3850592" cy="3850592"/>
        </a:xfrm>
        <a:custGeom>
          <a:avLst/>
          <a:gdLst/>
          <a:ahLst/>
          <a:cxnLst/>
          <a:rect l="0" t="0" r="0" b="0"/>
          <a:pathLst>
            <a:path>
              <a:moveTo>
                <a:pt x="3488894" y="801941"/>
              </a:moveTo>
              <a:arcTo wR="1925296" hR="1925296" stAng="19458296" swAng="183475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9E2ABB6-7DDE-44E2-B89B-316A6E6A6253}">
      <dsp:nvSpPr>
        <dsp:cNvPr id="0" name=""/>
        <dsp:cNvSpPr/>
      </dsp:nvSpPr>
      <dsp:spPr>
        <a:xfrm>
          <a:off x="4039534" y="2592290"/>
          <a:ext cx="2825039" cy="2248027"/>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kk-KZ" sz="1900" b="1" kern="1200" dirty="0">
              <a:latin typeface="Times New Roman" pitchFamily="18" charset="0"/>
              <a:cs typeface="Times New Roman" pitchFamily="18" charset="0"/>
            </a:rPr>
            <a:t>Мозайкалылық</a:t>
          </a:r>
          <a:r>
            <a:rPr lang="kk-KZ" sz="1900" b="0" kern="1200" dirty="0">
              <a:latin typeface="Times New Roman" pitchFamily="18" charset="0"/>
              <a:cs typeface="Times New Roman" pitchFamily="18" charset="0"/>
            </a:rPr>
            <a:t> (</a:t>
          </a:r>
          <a:r>
            <a:rPr lang="kk-KZ" sz="1900" kern="1200" dirty="0">
              <a:latin typeface="Times New Roman" pitchFamily="18" charset="0"/>
              <a:cs typeface="Times New Roman" pitchFamily="18" charset="0"/>
            </a:rPr>
            <a:t>фитоценоздарда дәстүрлі түрлердің ценопопуляциялары кездейсоқ таралмауы және топтар түзуі)</a:t>
          </a:r>
          <a:endParaRPr lang="ru-RU" sz="1900" kern="1200" dirty="0">
            <a:latin typeface="Times New Roman" pitchFamily="18" charset="0"/>
            <a:cs typeface="Times New Roman" pitchFamily="18" charset="0"/>
          </a:endParaRPr>
        </a:p>
      </dsp:txBody>
      <dsp:txXfrm>
        <a:off x="4149274" y="2702030"/>
        <a:ext cx="2605559" cy="2028547"/>
      </dsp:txXfrm>
    </dsp:sp>
    <dsp:sp modelId="{92E99B4C-FA4B-428D-8C66-06BCAB466902}">
      <dsp:nvSpPr>
        <dsp:cNvPr id="0" name=""/>
        <dsp:cNvSpPr/>
      </dsp:nvSpPr>
      <dsp:spPr>
        <a:xfrm>
          <a:off x="1859402" y="828359"/>
          <a:ext cx="3850592" cy="3850592"/>
        </a:xfrm>
        <a:custGeom>
          <a:avLst/>
          <a:gdLst/>
          <a:ahLst/>
          <a:cxnLst/>
          <a:rect l="0" t="0" r="0" b="0"/>
          <a:pathLst>
            <a:path>
              <a:moveTo>
                <a:pt x="2174978" y="3834334"/>
              </a:moveTo>
              <a:arcTo wR="1925296" hR="1925296" stAng="4952917" swAng="91249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4403B90-D15D-4524-B7D2-D0EE37751A70}">
      <dsp:nvSpPr>
        <dsp:cNvPr id="0" name=""/>
        <dsp:cNvSpPr/>
      </dsp:nvSpPr>
      <dsp:spPr>
        <a:xfrm>
          <a:off x="714993" y="2592290"/>
          <a:ext cx="2804699" cy="2248027"/>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kk-KZ" sz="1900" b="1" kern="1200" dirty="0">
              <a:latin typeface="Times New Roman" pitchFamily="18" charset="0"/>
              <a:cs typeface="Times New Roman" pitchFamily="18" charset="0"/>
            </a:rPr>
            <a:t>Комплекстік </a:t>
          </a:r>
          <a:r>
            <a:rPr lang="kk-KZ" sz="1900" b="0" kern="1200" dirty="0">
              <a:latin typeface="Times New Roman" pitchFamily="18" charset="0"/>
              <a:cs typeface="Times New Roman" pitchFamily="18" charset="0"/>
            </a:rPr>
            <a:t>(</a:t>
          </a:r>
          <a:r>
            <a:rPr lang="kk-KZ" sz="1900" kern="1200" dirty="0">
              <a:latin typeface="Times New Roman" pitchFamily="18" charset="0"/>
              <a:cs typeface="Times New Roman" pitchFamily="18" charset="0"/>
            </a:rPr>
            <a:t>өсімдіктер жамылғысының біркелкі еместігі)</a:t>
          </a:r>
          <a:endParaRPr lang="ru-RU" sz="1900" kern="1200" dirty="0">
            <a:latin typeface="Times New Roman" pitchFamily="18" charset="0"/>
            <a:cs typeface="Times New Roman" pitchFamily="18" charset="0"/>
          </a:endParaRPr>
        </a:p>
      </dsp:txBody>
      <dsp:txXfrm>
        <a:off x="824733" y="2702030"/>
        <a:ext cx="2585219" cy="2028547"/>
      </dsp:txXfrm>
    </dsp:sp>
    <dsp:sp modelId="{5C91F4BA-0BF2-48F3-BB6B-7C8BEDF0B3EF}">
      <dsp:nvSpPr>
        <dsp:cNvPr id="0" name=""/>
        <dsp:cNvSpPr/>
      </dsp:nvSpPr>
      <dsp:spPr>
        <a:xfrm>
          <a:off x="1859402" y="828359"/>
          <a:ext cx="3850592" cy="3850592"/>
        </a:xfrm>
        <a:custGeom>
          <a:avLst/>
          <a:gdLst/>
          <a:ahLst/>
          <a:cxnLst/>
          <a:rect l="0" t="0" r="0" b="0"/>
          <a:pathLst>
            <a:path>
              <a:moveTo>
                <a:pt x="7669" y="1753616"/>
              </a:moveTo>
              <a:arcTo wR="1925296" hR="1925296" stAng="11106954" swAng="183475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C5B68-5A60-4878-8F33-D1F1D9ED4567}">
      <dsp:nvSpPr>
        <dsp:cNvPr id="0" name=""/>
        <dsp:cNvSpPr/>
      </dsp:nvSpPr>
      <dsp:spPr>
        <a:xfrm>
          <a:off x="649476" y="0"/>
          <a:ext cx="7360734" cy="419174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E4C817-047A-4F12-9F58-4297260A53E7}">
      <dsp:nvSpPr>
        <dsp:cNvPr id="0" name=""/>
        <dsp:cNvSpPr/>
      </dsp:nvSpPr>
      <dsp:spPr>
        <a:xfrm>
          <a:off x="9302" y="1257523"/>
          <a:ext cx="2787337" cy="16766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kk-KZ" sz="1800" b="1" kern="1200" dirty="0">
              <a:latin typeface="Times New Roman" pitchFamily="18" charset="0"/>
              <a:cs typeface="Times New Roman" pitchFamily="18" charset="0"/>
            </a:rPr>
            <a:t>Түрлердің экологиялық ерекшеліктері</a:t>
          </a:r>
          <a:endParaRPr lang="ru-RU" sz="1800" kern="1200" dirty="0">
            <a:latin typeface="Times New Roman" pitchFamily="18" charset="0"/>
            <a:cs typeface="Times New Roman" pitchFamily="18" charset="0"/>
          </a:endParaRPr>
        </a:p>
      </dsp:txBody>
      <dsp:txXfrm>
        <a:off x="91152" y="1339373"/>
        <a:ext cx="2623637" cy="1512997"/>
      </dsp:txXfrm>
    </dsp:sp>
    <dsp:sp modelId="{BAA79B33-BB3D-4432-82DB-F1712B1E3446}">
      <dsp:nvSpPr>
        <dsp:cNvPr id="0" name=""/>
        <dsp:cNvSpPr/>
      </dsp:nvSpPr>
      <dsp:spPr>
        <a:xfrm>
          <a:off x="2936175" y="1257523"/>
          <a:ext cx="2787337" cy="16766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kk-KZ" sz="1800" b="1" kern="1200" dirty="0">
              <a:latin typeface="Times New Roman" pitchFamily="18" charset="0"/>
              <a:cs typeface="Times New Roman" pitchFamily="18" charset="0"/>
            </a:rPr>
            <a:t>Ортаның өзгеруінің бірте-бірте ақырын және кеңістікте түрлердің таралуының оған бағыныштылығы.</a:t>
          </a:r>
          <a:endParaRPr lang="ru-RU" sz="1800" kern="1200" dirty="0">
            <a:latin typeface="Times New Roman" pitchFamily="18" charset="0"/>
            <a:cs typeface="Times New Roman" pitchFamily="18" charset="0"/>
          </a:endParaRPr>
        </a:p>
      </dsp:txBody>
      <dsp:txXfrm>
        <a:off x="3018025" y="1339373"/>
        <a:ext cx="2623637" cy="1512997"/>
      </dsp:txXfrm>
    </dsp:sp>
    <dsp:sp modelId="{88372A0E-50F5-4A0D-BD8A-0F2C184DDFD3}">
      <dsp:nvSpPr>
        <dsp:cNvPr id="0" name=""/>
        <dsp:cNvSpPr/>
      </dsp:nvSpPr>
      <dsp:spPr>
        <a:xfrm>
          <a:off x="5863048" y="1257523"/>
          <a:ext cx="2787337" cy="16766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kk-KZ" sz="1800" b="1" kern="1200" dirty="0">
              <a:latin typeface="Times New Roman" pitchFamily="18" charset="0"/>
              <a:cs typeface="Times New Roman" pitchFamily="18" charset="0"/>
            </a:rPr>
            <a:t>Түрлердің кеңістікте таралуы, жиналуы</a:t>
          </a:r>
          <a:endParaRPr lang="ru-RU" sz="1800" kern="1200" dirty="0">
            <a:latin typeface="Times New Roman" pitchFamily="18" charset="0"/>
            <a:cs typeface="Times New Roman" pitchFamily="18" charset="0"/>
          </a:endParaRPr>
        </a:p>
      </dsp:txBody>
      <dsp:txXfrm>
        <a:off x="5944898" y="1339373"/>
        <a:ext cx="2623637" cy="15129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63EA4-DF6D-40B2-81C6-9F97E982C8E6}">
      <dsp:nvSpPr>
        <dsp:cNvPr id="0" name=""/>
        <dsp:cNvSpPr/>
      </dsp:nvSpPr>
      <dsp:spPr>
        <a:xfrm>
          <a:off x="1900572" y="0"/>
          <a:ext cx="5127848" cy="512784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A56DE98B-FF3C-4A58-A0FF-70B274B5D720}">
      <dsp:nvSpPr>
        <dsp:cNvPr id="0" name=""/>
        <dsp:cNvSpPr/>
      </dsp:nvSpPr>
      <dsp:spPr>
        <a:xfrm>
          <a:off x="2387717" y="487145"/>
          <a:ext cx="1999860" cy="19998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kk-KZ" sz="1800" b="1" kern="1200" dirty="0">
              <a:latin typeface="Times New Roman" pitchFamily="18" charset="0"/>
              <a:cs typeface="Times New Roman" pitchFamily="18" charset="0"/>
            </a:rPr>
            <a:t>Экотоптардың сараланып бөлшектенуі</a:t>
          </a:r>
          <a:endParaRPr lang="ru-RU" sz="1800" b="1" kern="1200" dirty="0">
            <a:latin typeface="Times New Roman" pitchFamily="18" charset="0"/>
            <a:cs typeface="Times New Roman" pitchFamily="18" charset="0"/>
          </a:endParaRPr>
        </a:p>
      </dsp:txBody>
      <dsp:txXfrm>
        <a:off x="2485342" y="584770"/>
        <a:ext cx="1804610" cy="1804610"/>
      </dsp:txXfrm>
    </dsp:sp>
    <dsp:sp modelId="{A1DD906E-E067-48BD-8351-7507A241E848}">
      <dsp:nvSpPr>
        <dsp:cNvPr id="0" name=""/>
        <dsp:cNvSpPr/>
      </dsp:nvSpPr>
      <dsp:spPr>
        <a:xfrm>
          <a:off x="4541413" y="487145"/>
          <a:ext cx="1999860" cy="19998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kk-KZ" sz="1800" b="1" kern="1200" dirty="0">
              <a:latin typeface="Times New Roman" pitchFamily="18" charset="0"/>
              <a:cs typeface="Times New Roman" pitchFamily="18" charset="0"/>
            </a:rPr>
            <a:t>Ортаның өсімдіктер эдификаторлармен трансформациясы</a:t>
          </a:r>
          <a:endParaRPr lang="ru-RU" sz="1800" kern="1200" dirty="0">
            <a:latin typeface="Times New Roman" pitchFamily="18" charset="0"/>
            <a:cs typeface="Times New Roman" pitchFamily="18" charset="0"/>
          </a:endParaRPr>
        </a:p>
      </dsp:txBody>
      <dsp:txXfrm>
        <a:off x="4639038" y="584770"/>
        <a:ext cx="1804610" cy="1804610"/>
      </dsp:txXfrm>
    </dsp:sp>
    <dsp:sp modelId="{A31A6566-AC34-48D1-8450-35B32ADF984F}">
      <dsp:nvSpPr>
        <dsp:cNvPr id="0" name=""/>
        <dsp:cNvSpPr/>
      </dsp:nvSpPr>
      <dsp:spPr>
        <a:xfrm>
          <a:off x="2387717" y="2640841"/>
          <a:ext cx="1999860" cy="19998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kk-KZ" sz="1800" b="1" kern="1200" dirty="0">
              <a:latin typeface="Times New Roman" pitchFamily="18" charset="0"/>
              <a:cs typeface="Times New Roman" pitchFamily="18" charset="0"/>
            </a:rPr>
            <a:t>Ортаға және өсімдіктер жамылғысына әр түрлі табиғи факторлардың (өрт және т.б) апатты әсер етуі.</a:t>
          </a:r>
          <a:endParaRPr lang="ru-RU" sz="1800" kern="1200" dirty="0">
            <a:latin typeface="Times New Roman" pitchFamily="18" charset="0"/>
            <a:cs typeface="Times New Roman" pitchFamily="18" charset="0"/>
          </a:endParaRPr>
        </a:p>
      </dsp:txBody>
      <dsp:txXfrm>
        <a:off x="2485342" y="2738466"/>
        <a:ext cx="1804610" cy="1804610"/>
      </dsp:txXfrm>
    </dsp:sp>
    <dsp:sp modelId="{133DCBC9-4C12-4701-A701-AC76A516A906}">
      <dsp:nvSpPr>
        <dsp:cNvPr id="0" name=""/>
        <dsp:cNvSpPr/>
      </dsp:nvSpPr>
      <dsp:spPr>
        <a:xfrm>
          <a:off x="4541413" y="2640841"/>
          <a:ext cx="1999860" cy="199986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kk-KZ" sz="1800" b="1" kern="1200" dirty="0">
              <a:latin typeface="Times New Roman" pitchFamily="18" charset="0"/>
              <a:cs typeface="Times New Roman" pitchFamily="18" charset="0"/>
            </a:rPr>
            <a:t>Жануарлар тіршілігінің әсері</a:t>
          </a:r>
          <a:endParaRPr lang="ru-RU" sz="1800" kern="1200" dirty="0">
            <a:latin typeface="Times New Roman" pitchFamily="18" charset="0"/>
            <a:cs typeface="Times New Roman" pitchFamily="18" charset="0"/>
          </a:endParaRPr>
        </a:p>
      </dsp:txBody>
      <dsp:txXfrm>
        <a:off x="4639038" y="2738466"/>
        <a:ext cx="1804610" cy="18046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00090-720C-4306-9E83-3653CA53CEF6}">
      <dsp:nvSpPr>
        <dsp:cNvPr id="0" name=""/>
        <dsp:cNvSpPr/>
      </dsp:nvSpPr>
      <dsp:spPr>
        <a:xfrm>
          <a:off x="0" y="170817"/>
          <a:ext cx="4763764" cy="476376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4BCDD5-CC97-4318-9B9F-19BAD64CB158}">
      <dsp:nvSpPr>
        <dsp:cNvPr id="0" name=""/>
        <dsp:cNvSpPr/>
      </dsp:nvSpPr>
      <dsp:spPr>
        <a:xfrm>
          <a:off x="2381882" y="170817"/>
          <a:ext cx="5557725" cy="476376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kk-KZ" sz="2400" b="1" kern="1200" dirty="0">
              <a:latin typeface="Times New Roman" pitchFamily="18" charset="0"/>
              <a:cs typeface="Times New Roman" pitchFamily="18" charset="0"/>
            </a:rPr>
            <a:t>Геометриялық структурасы дегеніміз </a:t>
          </a:r>
          <a:r>
            <a:rPr lang="kk-KZ" sz="2400" b="0" kern="1200" dirty="0">
              <a:latin typeface="Times New Roman" pitchFamily="18" charset="0"/>
              <a:cs typeface="Times New Roman" pitchFamily="18" charset="0"/>
            </a:rPr>
            <a:t>– фитоценоздағы өсімдіктер жапырақтарының тіршілік ету орнына бейімделуіне байланысты кеңістікте орналасуы. </a:t>
          </a:r>
          <a:endParaRPr lang="ru-RU" sz="2400" b="0" kern="1200" dirty="0">
            <a:latin typeface="Times New Roman" pitchFamily="18" charset="0"/>
            <a:cs typeface="Times New Roman" pitchFamily="18" charset="0"/>
          </a:endParaRPr>
        </a:p>
      </dsp:txBody>
      <dsp:txXfrm>
        <a:off x="2381882" y="170817"/>
        <a:ext cx="5557725" cy="2262788"/>
      </dsp:txXfrm>
    </dsp:sp>
    <dsp:sp modelId="{840ECC47-F5CF-45E4-A81A-568C54F0329F}">
      <dsp:nvSpPr>
        <dsp:cNvPr id="0" name=""/>
        <dsp:cNvSpPr/>
      </dsp:nvSpPr>
      <dsp:spPr>
        <a:xfrm>
          <a:off x="1250488" y="2433605"/>
          <a:ext cx="2262788" cy="226278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7DFFC7-9FF2-4E99-95C5-1D74A2D7FBAC}">
      <dsp:nvSpPr>
        <dsp:cNvPr id="0" name=""/>
        <dsp:cNvSpPr/>
      </dsp:nvSpPr>
      <dsp:spPr>
        <a:xfrm>
          <a:off x="2381882" y="2433605"/>
          <a:ext cx="5557725" cy="226278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kk-KZ" sz="2400" b="1" kern="1200" dirty="0">
              <a:latin typeface="Times New Roman" pitchFamily="18" charset="0"/>
              <a:cs typeface="Times New Roman" pitchFamily="18" charset="0"/>
            </a:rPr>
            <a:t>Хронологиялық структурасы </a:t>
          </a:r>
          <a:r>
            <a:rPr lang="kk-KZ" sz="2400" b="0" kern="1200" dirty="0">
              <a:latin typeface="Times New Roman" pitchFamily="18" charset="0"/>
              <a:cs typeface="Times New Roman" pitchFamily="18" charset="0"/>
            </a:rPr>
            <a:t>– оның дамуындағы өзгеріс белгілерінен тұрады. Оған фитоценоздағы тәуліктік өзгерістер, маусымдық өзгерістер және әр түрлі жылдардағы өзгерістер жатады.</a:t>
          </a:r>
          <a:endParaRPr lang="ru-RU" sz="2400" b="0" kern="1200" dirty="0">
            <a:latin typeface="Times New Roman" pitchFamily="18" charset="0"/>
            <a:cs typeface="Times New Roman" pitchFamily="18" charset="0"/>
          </a:endParaRPr>
        </a:p>
      </dsp:txBody>
      <dsp:txXfrm>
        <a:off x="2381882" y="2433605"/>
        <a:ext cx="5557725" cy="22627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89113-9EE0-4528-8FA9-32D549E55A5E}">
      <dsp:nvSpPr>
        <dsp:cNvPr id="0" name=""/>
        <dsp:cNvSpPr/>
      </dsp:nvSpPr>
      <dsp:spPr>
        <a:xfrm>
          <a:off x="167299" y="489334"/>
          <a:ext cx="4126731" cy="412673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rtl="0">
            <a:lnSpc>
              <a:spcPct val="90000"/>
            </a:lnSpc>
            <a:spcBef>
              <a:spcPct val="0"/>
            </a:spcBef>
            <a:spcAft>
              <a:spcPct val="35000"/>
            </a:spcAft>
            <a:buNone/>
          </a:pPr>
          <a:r>
            <a:rPr lang="kk-KZ" sz="2800" b="1" kern="1200" dirty="0">
              <a:latin typeface="Times New Roman" pitchFamily="18" charset="0"/>
              <a:cs typeface="Times New Roman" pitchFamily="18" charset="0"/>
            </a:rPr>
            <a:t>вегетациялық /өсімдіктің өсіп-өнуі және даму кезеңі/</a:t>
          </a:r>
          <a:endParaRPr lang="ru-RU" sz="2800" kern="1200" dirty="0">
            <a:latin typeface="Times New Roman" pitchFamily="18" charset="0"/>
            <a:cs typeface="Times New Roman" pitchFamily="18" charset="0"/>
          </a:endParaRPr>
        </a:p>
      </dsp:txBody>
      <dsp:txXfrm>
        <a:off x="743555" y="975964"/>
        <a:ext cx="2379376" cy="3153470"/>
      </dsp:txXfrm>
    </dsp:sp>
    <dsp:sp modelId="{C52EC472-BCC9-406A-9C99-8A71787CBDC5}">
      <dsp:nvSpPr>
        <dsp:cNvPr id="0" name=""/>
        <dsp:cNvSpPr/>
      </dsp:nvSpPr>
      <dsp:spPr>
        <a:xfrm>
          <a:off x="3141520" y="489334"/>
          <a:ext cx="4126731" cy="412673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rtl="0">
            <a:lnSpc>
              <a:spcPct val="90000"/>
            </a:lnSpc>
            <a:spcBef>
              <a:spcPct val="0"/>
            </a:spcBef>
            <a:spcAft>
              <a:spcPct val="35000"/>
            </a:spcAft>
            <a:buNone/>
          </a:pPr>
          <a:r>
            <a:rPr lang="kk-KZ" sz="2800" b="1" kern="1200" dirty="0">
              <a:latin typeface="Times New Roman" pitchFamily="18" charset="0"/>
              <a:cs typeface="Times New Roman" pitchFamily="18" charset="0"/>
            </a:rPr>
            <a:t>вегетациясыз /маусымның тыныштық және жартылай тыныштық кезеңі/.</a:t>
          </a:r>
          <a:endParaRPr lang="ru-RU" sz="2800" kern="1200" dirty="0">
            <a:latin typeface="Times New Roman" pitchFamily="18" charset="0"/>
            <a:cs typeface="Times New Roman" pitchFamily="18" charset="0"/>
          </a:endParaRPr>
        </a:p>
      </dsp:txBody>
      <dsp:txXfrm>
        <a:off x="4312620" y="975964"/>
        <a:ext cx="2379376" cy="31534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1C006-0676-480F-AA29-692E87374DCB}">
      <dsp:nvSpPr>
        <dsp:cNvPr id="0" name=""/>
        <dsp:cNvSpPr/>
      </dsp:nvSpPr>
      <dsp:spPr>
        <a:xfrm>
          <a:off x="0" y="213419"/>
          <a:ext cx="8676291" cy="4212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kk-KZ" sz="1800" b="1" kern="1200" dirty="0">
              <a:latin typeface="Times New Roman" panose="02020603050405020304" pitchFamily="18" charset="0"/>
              <a:cs typeface="Times New Roman" panose="02020603050405020304" pitchFamily="18" charset="0"/>
            </a:rPr>
            <a:t>Мәңгі жасыл өсімдіктер</a:t>
          </a:r>
          <a:endParaRPr lang="ru-RU" sz="1800" kern="1200" dirty="0">
            <a:latin typeface="Times New Roman" panose="02020603050405020304" pitchFamily="18" charset="0"/>
            <a:cs typeface="Times New Roman" panose="02020603050405020304" pitchFamily="18" charset="0"/>
          </a:endParaRPr>
        </a:p>
      </dsp:txBody>
      <dsp:txXfrm>
        <a:off x="20561" y="233980"/>
        <a:ext cx="8635169" cy="380078"/>
      </dsp:txXfrm>
    </dsp:sp>
    <dsp:sp modelId="{0B8221EB-1BEB-41FA-B53C-A8EC9EEE3AF9}">
      <dsp:nvSpPr>
        <dsp:cNvPr id="0" name=""/>
        <dsp:cNvSpPr/>
      </dsp:nvSpPr>
      <dsp:spPr>
        <a:xfrm>
          <a:off x="0" y="686459"/>
          <a:ext cx="8676291" cy="4212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kk-KZ" sz="1800" b="1" kern="1200">
              <a:latin typeface="Times New Roman" panose="02020603050405020304" pitchFamily="18" charset="0"/>
              <a:cs typeface="Times New Roman" panose="02020603050405020304" pitchFamily="18" charset="0"/>
            </a:rPr>
            <a:t>Жазда – қыста жасыл өсімдіктер</a:t>
          </a:r>
          <a:endParaRPr lang="ru-RU" sz="1800" kern="1200">
            <a:latin typeface="Times New Roman" panose="02020603050405020304" pitchFamily="18" charset="0"/>
            <a:cs typeface="Times New Roman" panose="02020603050405020304" pitchFamily="18" charset="0"/>
          </a:endParaRPr>
        </a:p>
      </dsp:txBody>
      <dsp:txXfrm>
        <a:off x="20561" y="707020"/>
        <a:ext cx="8635169" cy="380078"/>
      </dsp:txXfrm>
    </dsp:sp>
    <dsp:sp modelId="{B5D9AEA8-E808-416C-8DDD-ABC0E6FC26E4}">
      <dsp:nvSpPr>
        <dsp:cNvPr id="0" name=""/>
        <dsp:cNvSpPr/>
      </dsp:nvSpPr>
      <dsp:spPr>
        <a:xfrm>
          <a:off x="0" y="1159499"/>
          <a:ext cx="8676291" cy="4212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kk-KZ" sz="1800" b="1" kern="1200" dirty="0">
              <a:latin typeface="Times New Roman" panose="02020603050405020304" pitchFamily="18" charset="0"/>
              <a:cs typeface="Times New Roman" panose="02020603050405020304" pitchFamily="18" charset="0"/>
            </a:rPr>
            <a:t>Жазда – қыста жасыл, күздік қысқа толас кезеңі бар өсімдіктер</a:t>
          </a:r>
          <a:endParaRPr lang="ru-RU" sz="1800" kern="1200" dirty="0">
            <a:latin typeface="Times New Roman" panose="02020603050405020304" pitchFamily="18" charset="0"/>
            <a:cs typeface="Times New Roman" panose="02020603050405020304" pitchFamily="18" charset="0"/>
          </a:endParaRPr>
        </a:p>
      </dsp:txBody>
      <dsp:txXfrm>
        <a:off x="20561" y="1180060"/>
        <a:ext cx="8635169" cy="380078"/>
      </dsp:txXfrm>
    </dsp:sp>
    <dsp:sp modelId="{1FB67649-9C94-4DFE-9B9F-2FD7C094001E}">
      <dsp:nvSpPr>
        <dsp:cNvPr id="0" name=""/>
        <dsp:cNvSpPr/>
      </dsp:nvSpPr>
      <dsp:spPr>
        <a:xfrm>
          <a:off x="0" y="1632539"/>
          <a:ext cx="8676291" cy="4212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kk-KZ" sz="1800" b="1" kern="1200">
              <a:latin typeface="Times New Roman" panose="02020603050405020304" pitchFamily="18" charset="0"/>
              <a:cs typeface="Times New Roman" panose="02020603050405020304" pitchFamily="18" charset="0"/>
            </a:rPr>
            <a:t>Күзде –қыста-көктемде жасыл, жаздық толас кезеңі бар өсімдіктер</a:t>
          </a:r>
          <a:endParaRPr lang="ru-RU" sz="1800" kern="1200">
            <a:latin typeface="Times New Roman" panose="02020603050405020304" pitchFamily="18" charset="0"/>
            <a:cs typeface="Times New Roman" panose="02020603050405020304" pitchFamily="18" charset="0"/>
          </a:endParaRPr>
        </a:p>
      </dsp:txBody>
      <dsp:txXfrm>
        <a:off x="20561" y="1653100"/>
        <a:ext cx="8635169" cy="380078"/>
      </dsp:txXfrm>
    </dsp:sp>
    <dsp:sp modelId="{D8DDF828-2AAF-4A0E-9F14-B693C465E27B}">
      <dsp:nvSpPr>
        <dsp:cNvPr id="0" name=""/>
        <dsp:cNvSpPr/>
      </dsp:nvSpPr>
      <dsp:spPr>
        <a:xfrm>
          <a:off x="0" y="2105580"/>
          <a:ext cx="8676291" cy="4212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kk-KZ" sz="1800" b="1" kern="1200">
              <a:latin typeface="Times New Roman" panose="02020603050405020304" pitchFamily="18" charset="0"/>
              <a:cs typeface="Times New Roman" panose="02020603050405020304" pitchFamily="18" charset="0"/>
            </a:rPr>
            <a:t>Көктемде – жазда-күзде жасыл, қыстық толас кезеңі бар өсімдіктер</a:t>
          </a:r>
          <a:endParaRPr lang="ru-RU" sz="1800" kern="1200">
            <a:latin typeface="Times New Roman" panose="02020603050405020304" pitchFamily="18" charset="0"/>
            <a:cs typeface="Times New Roman" panose="02020603050405020304" pitchFamily="18" charset="0"/>
          </a:endParaRPr>
        </a:p>
      </dsp:txBody>
      <dsp:txXfrm>
        <a:off x="20561" y="2126141"/>
        <a:ext cx="8635169" cy="380078"/>
      </dsp:txXfrm>
    </dsp:sp>
    <dsp:sp modelId="{D963F973-78F0-4FDC-9CA9-F98E8CB52638}">
      <dsp:nvSpPr>
        <dsp:cNvPr id="0" name=""/>
        <dsp:cNvSpPr/>
      </dsp:nvSpPr>
      <dsp:spPr>
        <a:xfrm>
          <a:off x="0" y="2578620"/>
          <a:ext cx="8676291" cy="4212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kk-KZ" sz="1800" b="1" kern="1200">
              <a:latin typeface="Times New Roman" panose="02020603050405020304" pitchFamily="18" charset="0"/>
              <a:cs typeface="Times New Roman" panose="02020603050405020304" pitchFamily="18" charset="0"/>
            </a:rPr>
            <a:t>Көктемде-күзде жасыл,жаздық және қыстық толас кезеңдері бар өсімдіктер</a:t>
          </a:r>
          <a:endParaRPr lang="ru-RU" sz="1800" kern="1200">
            <a:latin typeface="Times New Roman" panose="02020603050405020304" pitchFamily="18" charset="0"/>
            <a:cs typeface="Times New Roman" panose="02020603050405020304" pitchFamily="18" charset="0"/>
          </a:endParaRPr>
        </a:p>
      </dsp:txBody>
      <dsp:txXfrm>
        <a:off x="20561" y="2599181"/>
        <a:ext cx="8635169" cy="380078"/>
      </dsp:txXfrm>
    </dsp:sp>
    <dsp:sp modelId="{2018BDEA-F2A8-4B19-993D-CC993FE45F8B}">
      <dsp:nvSpPr>
        <dsp:cNvPr id="0" name=""/>
        <dsp:cNvSpPr/>
      </dsp:nvSpPr>
      <dsp:spPr>
        <a:xfrm>
          <a:off x="0" y="3051660"/>
          <a:ext cx="8676291" cy="4212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kk-KZ" sz="1800" b="1" kern="1200">
              <a:latin typeface="Times New Roman" panose="02020603050405020304" pitchFamily="18" charset="0"/>
              <a:cs typeface="Times New Roman" panose="02020603050405020304" pitchFamily="18" charset="0"/>
            </a:rPr>
            <a:t>Көктемде ерте жазда жасыл, жазда-күзде – қыста толас кезеңдері бар өсімдіктер</a:t>
          </a:r>
          <a:endParaRPr lang="ru-RU" sz="1800" kern="1200">
            <a:latin typeface="Times New Roman" panose="02020603050405020304" pitchFamily="18" charset="0"/>
            <a:cs typeface="Times New Roman" panose="02020603050405020304" pitchFamily="18" charset="0"/>
          </a:endParaRPr>
        </a:p>
      </dsp:txBody>
      <dsp:txXfrm>
        <a:off x="20561" y="3072221"/>
        <a:ext cx="8635169" cy="380078"/>
      </dsp:txXfrm>
    </dsp:sp>
    <dsp:sp modelId="{BADD1A6C-C315-4225-8D23-B70E1B975804}">
      <dsp:nvSpPr>
        <dsp:cNvPr id="0" name=""/>
        <dsp:cNvSpPr/>
      </dsp:nvSpPr>
      <dsp:spPr>
        <a:xfrm>
          <a:off x="0" y="3524700"/>
          <a:ext cx="8676291" cy="4212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kk-KZ" sz="1800" b="1" kern="1200">
              <a:latin typeface="Times New Roman" panose="02020603050405020304" pitchFamily="18" charset="0"/>
              <a:cs typeface="Times New Roman" panose="02020603050405020304" pitchFamily="18" charset="0"/>
            </a:rPr>
            <a:t>Жазда-күзде жасыл, қыста-көктемде толас кезеңі бар өсімдіктер</a:t>
          </a:r>
          <a:endParaRPr lang="ru-RU" sz="1800" kern="1200">
            <a:latin typeface="Times New Roman" panose="02020603050405020304" pitchFamily="18" charset="0"/>
            <a:cs typeface="Times New Roman" panose="02020603050405020304" pitchFamily="18" charset="0"/>
          </a:endParaRPr>
        </a:p>
      </dsp:txBody>
      <dsp:txXfrm>
        <a:off x="20561" y="3545261"/>
        <a:ext cx="8635169" cy="380078"/>
      </dsp:txXfrm>
    </dsp:sp>
    <dsp:sp modelId="{B1E67D53-1667-45FD-BFF2-7F79A2F90E74}">
      <dsp:nvSpPr>
        <dsp:cNvPr id="0" name=""/>
        <dsp:cNvSpPr/>
      </dsp:nvSpPr>
      <dsp:spPr>
        <a:xfrm>
          <a:off x="0" y="3997740"/>
          <a:ext cx="8676291" cy="4212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kk-KZ" sz="1800" b="1" kern="1200">
              <a:latin typeface="Times New Roman" panose="02020603050405020304" pitchFamily="18" charset="0"/>
              <a:cs typeface="Times New Roman" panose="02020603050405020304" pitchFamily="18" charset="0"/>
            </a:rPr>
            <a:t>Көктемде жасыл, жазда-күзде –қыста толас кезеңі бар өсімдіктер</a:t>
          </a:r>
          <a:endParaRPr lang="ru-RU" sz="1800" kern="1200">
            <a:latin typeface="Times New Roman" panose="02020603050405020304" pitchFamily="18" charset="0"/>
            <a:cs typeface="Times New Roman" panose="02020603050405020304" pitchFamily="18" charset="0"/>
          </a:endParaRPr>
        </a:p>
      </dsp:txBody>
      <dsp:txXfrm>
        <a:off x="20561" y="4018301"/>
        <a:ext cx="8635169" cy="380078"/>
      </dsp:txXfrm>
    </dsp:sp>
    <dsp:sp modelId="{33C03583-2D81-4548-92C8-A6BB4355279F}">
      <dsp:nvSpPr>
        <dsp:cNvPr id="0" name=""/>
        <dsp:cNvSpPr/>
      </dsp:nvSpPr>
      <dsp:spPr>
        <a:xfrm>
          <a:off x="0" y="4470780"/>
          <a:ext cx="8676291" cy="4212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kk-KZ" sz="1800" b="1" kern="1200">
              <a:latin typeface="Times New Roman" panose="02020603050405020304" pitchFamily="18" charset="0"/>
              <a:cs typeface="Times New Roman" panose="02020603050405020304" pitchFamily="18" charset="0"/>
            </a:rPr>
            <a:t>Жазда жасыл, күзде – қыста-көктемде толас кезеңі бар өсімдіктер</a:t>
          </a:r>
          <a:endParaRPr lang="ru-RU" sz="1800" kern="1200">
            <a:latin typeface="Times New Roman" panose="02020603050405020304" pitchFamily="18" charset="0"/>
            <a:cs typeface="Times New Roman" panose="02020603050405020304" pitchFamily="18" charset="0"/>
          </a:endParaRPr>
        </a:p>
      </dsp:txBody>
      <dsp:txXfrm>
        <a:off x="20561" y="4491341"/>
        <a:ext cx="8635169" cy="3800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DF98C-EC10-44E6-9B0A-F94775A01D5A}">
      <dsp:nvSpPr>
        <dsp:cNvPr id="0" name=""/>
        <dsp:cNvSpPr/>
      </dsp:nvSpPr>
      <dsp:spPr>
        <a:xfrm>
          <a:off x="0" y="391"/>
          <a:ext cx="7723584" cy="104387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kk-KZ" sz="2400" b="1" kern="1200" dirty="0">
              <a:latin typeface="Times New Roman" pitchFamily="18" charset="0"/>
              <a:cs typeface="Times New Roman" pitchFamily="18" charset="0"/>
            </a:rPr>
            <a:t>Экотопикалық </a:t>
          </a:r>
          <a:r>
            <a:rPr lang="kk-KZ" sz="2000" b="0" kern="1200" dirty="0">
              <a:latin typeface="Times New Roman" pitchFamily="18" charset="0"/>
              <a:cs typeface="Times New Roman" pitchFamily="18" charset="0"/>
            </a:rPr>
            <a:t>(климаттың тұрақсыздығынан ортаның қасиеттерінің өзгеруі) </a:t>
          </a:r>
          <a:endParaRPr lang="ru-RU" sz="2000" b="0" kern="1200" dirty="0">
            <a:latin typeface="Times New Roman" pitchFamily="18" charset="0"/>
            <a:cs typeface="Times New Roman" pitchFamily="18" charset="0"/>
          </a:endParaRPr>
        </a:p>
      </dsp:txBody>
      <dsp:txXfrm>
        <a:off x="50958" y="51349"/>
        <a:ext cx="7621668" cy="941955"/>
      </dsp:txXfrm>
    </dsp:sp>
    <dsp:sp modelId="{BA7BE873-67CB-4797-86C1-D4EBB8AF1AA1}">
      <dsp:nvSpPr>
        <dsp:cNvPr id="0" name=""/>
        <dsp:cNvSpPr/>
      </dsp:nvSpPr>
      <dsp:spPr>
        <a:xfrm>
          <a:off x="0" y="1055469"/>
          <a:ext cx="7723584" cy="104387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kk-KZ" sz="2400" b="1" kern="1200" dirty="0">
              <a:latin typeface="Times New Roman" pitchFamily="18" charset="0"/>
              <a:cs typeface="Times New Roman" pitchFamily="18" charset="0"/>
            </a:rPr>
            <a:t>Антропогендік </a:t>
          </a:r>
          <a:r>
            <a:rPr lang="kk-KZ" sz="2000" b="0" kern="1200" dirty="0">
              <a:latin typeface="Times New Roman" pitchFamily="18" charset="0"/>
              <a:cs typeface="Times New Roman" pitchFamily="18" charset="0"/>
            </a:rPr>
            <a:t>(</a:t>
          </a:r>
          <a:r>
            <a:rPr lang="kk-KZ" sz="2000" kern="1200" dirty="0">
              <a:latin typeface="Times New Roman" pitchFamily="18" charset="0"/>
              <a:cs typeface="Times New Roman" pitchFamily="18" charset="0"/>
            </a:rPr>
            <a:t>Өсімдіктерді адамдардың әр жылда әр түрлі пайдаланып әсер етуіне байланысты фитоценоздардағы өзгерістер)</a:t>
          </a:r>
          <a:endParaRPr lang="ru-RU" sz="2000" kern="1200" dirty="0">
            <a:latin typeface="Times New Roman" pitchFamily="18" charset="0"/>
            <a:cs typeface="Times New Roman" pitchFamily="18" charset="0"/>
          </a:endParaRPr>
        </a:p>
      </dsp:txBody>
      <dsp:txXfrm>
        <a:off x="50958" y="1106427"/>
        <a:ext cx="7621668" cy="941955"/>
      </dsp:txXfrm>
    </dsp:sp>
    <dsp:sp modelId="{D3490A1D-864C-491D-8CD0-C37A4A0AD242}">
      <dsp:nvSpPr>
        <dsp:cNvPr id="0" name=""/>
        <dsp:cNvSpPr/>
      </dsp:nvSpPr>
      <dsp:spPr>
        <a:xfrm>
          <a:off x="0" y="2110547"/>
          <a:ext cx="7723584" cy="104387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kk-KZ" sz="2400" b="1" kern="1200" dirty="0">
              <a:latin typeface="Times New Roman" pitchFamily="18" charset="0"/>
              <a:cs typeface="Times New Roman" pitchFamily="18" charset="0"/>
            </a:rPr>
            <a:t>Зоогендік </a:t>
          </a:r>
          <a:r>
            <a:rPr lang="kk-KZ" sz="2000" b="0" kern="1200" dirty="0">
              <a:latin typeface="Times New Roman" pitchFamily="18" charset="0"/>
              <a:cs typeface="Times New Roman" pitchFamily="18" charset="0"/>
            </a:rPr>
            <a:t>(ө</a:t>
          </a:r>
          <a:r>
            <a:rPr lang="kk-KZ" sz="2000" kern="1200" dirty="0">
              <a:latin typeface="Times New Roman" pitchFamily="18" charset="0"/>
              <a:cs typeface="Times New Roman" pitchFamily="18" charset="0"/>
            </a:rPr>
            <a:t>сім-ң өсу жағдайына өзгеріс енгізетін жануарлардың т.б. биоценоздардың зоокомпоненттерінің саны жыл сайын өзгеріп, олардың қызметіне байланысты фитоценоздардың өзгеруі </a:t>
          </a:r>
          <a:endParaRPr lang="ru-RU" sz="2000" kern="1200" dirty="0">
            <a:latin typeface="Times New Roman" pitchFamily="18" charset="0"/>
            <a:cs typeface="Times New Roman" pitchFamily="18" charset="0"/>
          </a:endParaRPr>
        </a:p>
      </dsp:txBody>
      <dsp:txXfrm>
        <a:off x="50958" y="2161505"/>
        <a:ext cx="7621668" cy="941955"/>
      </dsp:txXfrm>
    </dsp:sp>
    <dsp:sp modelId="{19A46546-5E3E-480F-8330-570F5B26AE52}">
      <dsp:nvSpPr>
        <dsp:cNvPr id="0" name=""/>
        <dsp:cNvSpPr/>
      </dsp:nvSpPr>
      <dsp:spPr>
        <a:xfrm>
          <a:off x="0" y="3165624"/>
          <a:ext cx="7723584" cy="88430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kk-KZ" sz="2400" b="1" kern="1200" dirty="0">
              <a:latin typeface="Times New Roman" pitchFamily="18" charset="0"/>
              <a:cs typeface="Times New Roman" pitchFamily="18" charset="0"/>
            </a:rPr>
            <a:t>Фитоциклді </a:t>
          </a:r>
          <a:r>
            <a:rPr lang="kk-KZ" sz="2000" b="0" kern="1200" dirty="0">
              <a:latin typeface="Times New Roman" pitchFamily="18" charset="0"/>
              <a:cs typeface="Times New Roman" pitchFamily="18" charset="0"/>
            </a:rPr>
            <a:t>(өсімдіктердің дамуының биологиялық циклдарына байланысты)</a:t>
          </a:r>
          <a:endParaRPr lang="ru-RU" sz="2000" b="0" kern="1200" dirty="0">
            <a:latin typeface="Times New Roman" pitchFamily="18" charset="0"/>
            <a:cs typeface="Times New Roman" pitchFamily="18" charset="0"/>
          </a:endParaRPr>
        </a:p>
      </dsp:txBody>
      <dsp:txXfrm>
        <a:off x="43168" y="3208792"/>
        <a:ext cx="7637248" cy="797969"/>
      </dsp:txXfrm>
    </dsp:sp>
    <dsp:sp modelId="{2ED958BF-0F21-49FB-A5AD-F6A9D809AE13}">
      <dsp:nvSpPr>
        <dsp:cNvPr id="0" name=""/>
        <dsp:cNvSpPr/>
      </dsp:nvSpPr>
      <dsp:spPr>
        <a:xfrm>
          <a:off x="0" y="4061136"/>
          <a:ext cx="7723584" cy="104387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kk-KZ" sz="2000" b="1" kern="1200" dirty="0">
              <a:latin typeface="Times New Roman" pitchFamily="18" charset="0"/>
              <a:cs typeface="Times New Roman" pitchFamily="18" charset="0"/>
            </a:rPr>
            <a:t>Фитопаразитарлық </a:t>
          </a:r>
          <a:r>
            <a:rPr lang="kk-KZ" sz="2000" b="0" kern="1200" dirty="0">
              <a:latin typeface="Times New Roman" pitchFamily="18" charset="0"/>
              <a:cs typeface="Times New Roman" pitchFamily="18" charset="0"/>
            </a:rPr>
            <a:t>(</a:t>
          </a:r>
          <a:r>
            <a:rPr lang="kk-KZ" sz="2000" kern="1200" dirty="0">
              <a:latin typeface="Times New Roman" pitchFamily="18" charset="0"/>
              <a:cs typeface="Times New Roman" pitchFamily="18" charset="0"/>
            </a:rPr>
            <a:t>Кейбір паразитті консорттардың, өте жиі-паразитті саңылауқұлақтардың жаппай көбеюіне байланысты)</a:t>
          </a:r>
          <a:endParaRPr lang="ru-RU" sz="2000" b="0" kern="1200" dirty="0">
            <a:latin typeface="Times New Roman" pitchFamily="18" charset="0"/>
            <a:cs typeface="Times New Roman" pitchFamily="18" charset="0"/>
          </a:endParaRPr>
        </a:p>
      </dsp:txBody>
      <dsp:txXfrm>
        <a:off x="50958" y="4112094"/>
        <a:ext cx="7621668" cy="9419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FE6A7-FC72-4A89-8525-30F622265B2E}" type="datetimeFigureOut">
              <a:rPr lang="ru-KZ" smtClean="0"/>
              <a:t>02.11.2025</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ADBE7-7456-4AD3-AB10-26819D67B96F}" type="slidenum">
              <a:rPr lang="ru-KZ" smtClean="0"/>
              <a:t>‹#›</a:t>
            </a:fld>
            <a:endParaRPr lang="ru-KZ"/>
          </a:p>
        </p:txBody>
      </p:sp>
    </p:spTree>
    <p:extLst>
      <p:ext uri="{BB962C8B-B14F-4D97-AF65-F5344CB8AC3E}">
        <p14:creationId xmlns:p14="http://schemas.microsoft.com/office/powerpoint/2010/main" val="85715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B0681F3-F1C5-4083-BF0E-EC5E4DD76053}" type="slidenum">
              <a:rPr lang="ru-RU" smtClean="0"/>
              <a:t>1</a:t>
            </a:fld>
            <a:endParaRPr lang="ru-RU"/>
          </a:p>
        </p:txBody>
      </p:sp>
    </p:spTree>
    <p:extLst>
      <p:ext uri="{BB962C8B-B14F-4D97-AF65-F5344CB8AC3E}">
        <p14:creationId xmlns:p14="http://schemas.microsoft.com/office/powerpoint/2010/main" val="480233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3D9FA6-587E-44EE-3057-276CB805447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64C1C4CD-2A7C-7719-5551-01346ADA0A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45F8FB27-730E-24BD-21AB-C411EC823E6C}"/>
              </a:ext>
            </a:extLst>
          </p:cNvPr>
          <p:cNvSpPr>
            <a:spLocks noGrp="1"/>
          </p:cNvSpPr>
          <p:nvPr>
            <p:ph type="dt" sz="half" idx="10"/>
          </p:nvPr>
        </p:nvSpPr>
        <p:spPr/>
        <p:txBody>
          <a:bodyPr/>
          <a:lstStyle/>
          <a:p>
            <a:fld id="{591BEA8B-6E7C-4291-A959-D810CE846B95}"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B6A4A5DF-B46F-4072-32E0-88D4510DA67C}"/>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1F6D71F2-1C56-0560-DC7D-C67AD93994F7}"/>
              </a:ext>
            </a:extLst>
          </p:cNvPr>
          <p:cNvSpPr>
            <a:spLocks noGrp="1"/>
          </p:cNvSpPr>
          <p:nvPr>
            <p:ph type="sldNum" sz="quarter" idx="12"/>
          </p:nvPr>
        </p:nvSpPr>
        <p:spPr/>
        <p:txBody>
          <a:bodyPr/>
          <a:lstStyle/>
          <a:p>
            <a:fld id="{950FF6C4-6EF2-400E-8E55-11FD116084EF}" type="slidenum">
              <a:rPr lang="ru-KZ" smtClean="0"/>
              <a:t>‹#›</a:t>
            </a:fld>
            <a:endParaRPr lang="ru-KZ"/>
          </a:p>
        </p:txBody>
      </p:sp>
    </p:spTree>
    <p:extLst>
      <p:ext uri="{BB962C8B-B14F-4D97-AF65-F5344CB8AC3E}">
        <p14:creationId xmlns:p14="http://schemas.microsoft.com/office/powerpoint/2010/main" val="11626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171AE0-856F-3B11-5BAB-2AD9C51B4A81}"/>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B642A804-74B1-7E7C-444B-4B7A7CCDF7E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B7339F02-4917-021A-5865-FCB452095C14}"/>
              </a:ext>
            </a:extLst>
          </p:cNvPr>
          <p:cNvSpPr>
            <a:spLocks noGrp="1"/>
          </p:cNvSpPr>
          <p:nvPr>
            <p:ph type="dt" sz="half" idx="10"/>
          </p:nvPr>
        </p:nvSpPr>
        <p:spPr/>
        <p:txBody>
          <a:bodyPr/>
          <a:lstStyle/>
          <a:p>
            <a:fld id="{591BEA8B-6E7C-4291-A959-D810CE846B95}"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62C2A7A4-794C-5230-F85E-9BF0A68A5E32}"/>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64712E9B-8F90-F103-F8D7-F7C66AE778A6}"/>
              </a:ext>
            </a:extLst>
          </p:cNvPr>
          <p:cNvSpPr>
            <a:spLocks noGrp="1"/>
          </p:cNvSpPr>
          <p:nvPr>
            <p:ph type="sldNum" sz="quarter" idx="12"/>
          </p:nvPr>
        </p:nvSpPr>
        <p:spPr/>
        <p:txBody>
          <a:bodyPr/>
          <a:lstStyle/>
          <a:p>
            <a:fld id="{950FF6C4-6EF2-400E-8E55-11FD116084EF}" type="slidenum">
              <a:rPr lang="ru-KZ" smtClean="0"/>
              <a:t>‹#›</a:t>
            </a:fld>
            <a:endParaRPr lang="ru-KZ"/>
          </a:p>
        </p:txBody>
      </p:sp>
    </p:spTree>
    <p:extLst>
      <p:ext uri="{BB962C8B-B14F-4D97-AF65-F5344CB8AC3E}">
        <p14:creationId xmlns:p14="http://schemas.microsoft.com/office/powerpoint/2010/main" val="415282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C124D429-506E-9003-D031-A988EBA23535}"/>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151A8C6A-A86A-1492-DFD4-EDD058E67CEE}"/>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00EEB772-D5A9-1B69-747F-5C3BEED18197}"/>
              </a:ext>
            </a:extLst>
          </p:cNvPr>
          <p:cNvSpPr>
            <a:spLocks noGrp="1"/>
          </p:cNvSpPr>
          <p:nvPr>
            <p:ph type="dt" sz="half" idx="10"/>
          </p:nvPr>
        </p:nvSpPr>
        <p:spPr/>
        <p:txBody>
          <a:bodyPr/>
          <a:lstStyle/>
          <a:p>
            <a:fld id="{591BEA8B-6E7C-4291-A959-D810CE846B95}"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F19019DB-4A00-F955-CEA1-7A44289A6776}"/>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92685387-9B09-D554-EC5E-0AED52A478FC}"/>
              </a:ext>
            </a:extLst>
          </p:cNvPr>
          <p:cNvSpPr>
            <a:spLocks noGrp="1"/>
          </p:cNvSpPr>
          <p:nvPr>
            <p:ph type="sldNum" sz="quarter" idx="12"/>
          </p:nvPr>
        </p:nvSpPr>
        <p:spPr/>
        <p:txBody>
          <a:bodyPr/>
          <a:lstStyle/>
          <a:p>
            <a:fld id="{950FF6C4-6EF2-400E-8E55-11FD116084EF}" type="slidenum">
              <a:rPr lang="ru-KZ" smtClean="0"/>
              <a:t>‹#›</a:t>
            </a:fld>
            <a:endParaRPr lang="ru-KZ"/>
          </a:p>
        </p:txBody>
      </p:sp>
    </p:spTree>
    <p:extLst>
      <p:ext uri="{BB962C8B-B14F-4D97-AF65-F5344CB8AC3E}">
        <p14:creationId xmlns:p14="http://schemas.microsoft.com/office/powerpoint/2010/main" val="184192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C00DA7-79FB-9FE0-643B-F9A190C808EE}"/>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94062FE3-3ECE-4E35-3B34-A6F4985A3E7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866B8A4B-CBD9-8FE0-4B30-9E11CDFC5A40}"/>
              </a:ext>
            </a:extLst>
          </p:cNvPr>
          <p:cNvSpPr>
            <a:spLocks noGrp="1"/>
          </p:cNvSpPr>
          <p:nvPr>
            <p:ph type="dt" sz="half" idx="10"/>
          </p:nvPr>
        </p:nvSpPr>
        <p:spPr/>
        <p:txBody>
          <a:bodyPr/>
          <a:lstStyle/>
          <a:p>
            <a:fld id="{591BEA8B-6E7C-4291-A959-D810CE846B95}"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94ECB6AB-BFF2-CE2A-A543-9F030CF31945}"/>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8F4E2437-5271-87F1-9A0F-7E676E3A18C6}"/>
              </a:ext>
            </a:extLst>
          </p:cNvPr>
          <p:cNvSpPr>
            <a:spLocks noGrp="1"/>
          </p:cNvSpPr>
          <p:nvPr>
            <p:ph type="sldNum" sz="quarter" idx="12"/>
          </p:nvPr>
        </p:nvSpPr>
        <p:spPr/>
        <p:txBody>
          <a:bodyPr/>
          <a:lstStyle/>
          <a:p>
            <a:fld id="{950FF6C4-6EF2-400E-8E55-11FD116084EF}" type="slidenum">
              <a:rPr lang="ru-KZ" smtClean="0"/>
              <a:t>‹#›</a:t>
            </a:fld>
            <a:endParaRPr lang="ru-KZ"/>
          </a:p>
        </p:txBody>
      </p:sp>
    </p:spTree>
    <p:extLst>
      <p:ext uri="{BB962C8B-B14F-4D97-AF65-F5344CB8AC3E}">
        <p14:creationId xmlns:p14="http://schemas.microsoft.com/office/powerpoint/2010/main" val="361256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CF0951-6E31-259B-A089-4AA9BC5CA9E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F3CDCD81-DDEC-C81A-D2CB-3EA1EDDAFD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2300F6D-8EE2-EBA8-6617-CAD47BA23F36}"/>
              </a:ext>
            </a:extLst>
          </p:cNvPr>
          <p:cNvSpPr>
            <a:spLocks noGrp="1"/>
          </p:cNvSpPr>
          <p:nvPr>
            <p:ph type="dt" sz="half" idx="10"/>
          </p:nvPr>
        </p:nvSpPr>
        <p:spPr/>
        <p:txBody>
          <a:bodyPr/>
          <a:lstStyle/>
          <a:p>
            <a:fld id="{591BEA8B-6E7C-4291-A959-D810CE846B95}"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6022EF6F-9988-2C0C-2488-0CFD9065F94B}"/>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524A2AC9-F8F3-0A7B-4D6F-321325558709}"/>
              </a:ext>
            </a:extLst>
          </p:cNvPr>
          <p:cNvSpPr>
            <a:spLocks noGrp="1"/>
          </p:cNvSpPr>
          <p:nvPr>
            <p:ph type="sldNum" sz="quarter" idx="12"/>
          </p:nvPr>
        </p:nvSpPr>
        <p:spPr/>
        <p:txBody>
          <a:bodyPr/>
          <a:lstStyle/>
          <a:p>
            <a:fld id="{950FF6C4-6EF2-400E-8E55-11FD116084EF}" type="slidenum">
              <a:rPr lang="ru-KZ" smtClean="0"/>
              <a:t>‹#›</a:t>
            </a:fld>
            <a:endParaRPr lang="ru-KZ"/>
          </a:p>
        </p:txBody>
      </p:sp>
    </p:spTree>
    <p:extLst>
      <p:ext uri="{BB962C8B-B14F-4D97-AF65-F5344CB8AC3E}">
        <p14:creationId xmlns:p14="http://schemas.microsoft.com/office/powerpoint/2010/main" val="353071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99228B-0C89-B22B-B8C9-D3E707A0AA9B}"/>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A79D562A-4936-96F8-2F5B-150E0CE5AF7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F1438FF1-CD79-95F0-8093-8818BE639F3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A16D6CBE-3632-527F-CCA0-21B52C82422C}"/>
              </a:ext>
            </a:extLst>
          </p:cNvPr>
          <p:cNvSpPr>
            <a:spLocks noGrp="1"/>
          </p:cNvSpPr>
          <p:nvPr>
            <p:ph type="dt" sz="half" idx="10"/>
          </p:nvPr>
        </p:nvSpPr>
        <p:spPr/>
        <p:txBody>
          <a:bodyPr/>
          <a:lstStyle/>
          <a:p>
            <a:fld id="{591BEA8B-6E7C-4291-A959-D810CE846B95}" type="datetimeFigureOut">
              <a:rPr lang="ru-KZ" smtClean="0"/>
              <a:t>02.11.2025</a:t>
            </a:fld>
            <a:endParaRPr lang="ru-KZ"/>
          </a:p>
        </p:txBody>
      </p:sp>
      <p:sp>
        <p:nvSpPr>
          <p:cNvPr id="6" name="Нижний колонтитул 5">
            <a:extLst>
              <a:ext uri="{FF2B5EF4-FFF2-40B4-BE49-F238E27FC236}">
                <a16:creationId xmlns:a16="http://schemas.microsoft.com/office/drawing/2014/main" id="{ACFE8A89-86CC-1E1E-7FD3-2A617CAB877B}"/>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144D3EF6-C5A7-AEE7-9220-814E40A04B62}"/>
              </a:ext>
            </a:extLst>
          </p:cNvPr>
          <p:cNvSpPr>
            <a:spLocks noGrp="1"/>
          </p:cNvSpPr>
          <p:nvPr>
            <p:ph type="sldNum" sz="quarter" idx="12"/>
          </p:nvPr>
        </p:nvSpPr>
        <p:spPr/>
        <p:txBody>
          <a:bodyPr/>
          <a:lstStyle/>
          <a:p>
            <a:fld id="{950FF6C4-6EF2-400E-8E55-11FD116084EF}" type="slidenum">
              <a:rPr lang="ru-KZ" smtClean="0"/>
              <a:t>‹#›</a:t>
            </a:fld>
            <a:endParaRPr lang="ru-KZ"/>
          </a:p>
        </p:txBody>
      </p:sp>
    </p:spTree>
    <p:extLst>
      <p:ext uri="{BB962C8B-B14F-4D97-AF65-F5344CB8AC3E}">
        <p14:creationId xmlns:p14="http://schemas.microsoft.com/office/powerpoint/2010/main" val="163539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C073EB-45D5-0D1F-054A-BF926641D3FA}"/>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56F03A91-C11A-F563-D193-76C64F6BB1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FC62476-2A58-02C9-EC9C-F1678BCC0AA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B848CD89-5F0F-9205-B318-3BEABA0C47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37CBF0F-92EF-99D7-3CC0-3A7AC4D74CD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95A2E4B8-9513-2E66-02FC-9B4457AAA2B0}"/>
              </a:ext>
            </a:extLst>
          </p:cNvPr>
          <p:cNvSpPr>
            <a:spLocks noGrp="1"/>
          </p:cNvSpPr>
          <p:nvPr>
            <p:ph type="dt" sz="half" idx="10"/>
          </p:nvPr>
        </p:nvSpPr>
        <p:spPr/>
        <p:txBody>
          <a:bodyPr/>
          <a:lstStyle/>
          <a:p>
            <a:fld id="{591BEA8B-6E7C-4291-A959-D810CE846B95}" type="datetimeFigureOut">
              <a:rPr lang="ru-KZ" smtClean="0"/>
              <a:t>02.11.2025</a:t>
            </a:fld>
            <a:endParaRPr lang="ru-KZ"/>
          </a:p>
        </p:txBody>
      </p:sp>
      <p:sp>
        <p:nvSpPr>
          <p:cNvPr id="8" name="Нижний колонтитул 7">
            <a:extLst>
              <a:ext uri="{FF2B5EF4-FFF2-40B4-BE49-F238E27FC236}">
                <a16:creationId xmlns:a16="http://schemas.microsoft.com/office/drawing/2014/main" id="{E6787E79-7A96-332C-3C94-5411C8BC675B}"/>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9496B2C5-20E4-1D17-41CA-5B257F66A4D7}"/>
              </a:ext>
            </a:extLst>
          </p:cNvPr>
          <p:cNvSpPr>
            <a:spLocks noGrp="1"/>
          </p:cNvSpPr>
          <p:nvPr>
            <p:ph type="sldNum" sz="quarter" idx="12"/>
          </p:nvPr>
        </p:nvSpPr>
        <p:spPr/>
        <p:txBody>
          <a:bodyPr/>
          <a:lstStyle/>
          <a:p>
            <a:fld id="{950FF6C4-6EF2-400E-8E55-11FD116084EF}" type="slidenum">
              <a:rPr lang="ru-KZ" smtClean="0"/>
              <a:t>‹#›</a:t>
            </a:fld>
            <a:endParaRPr lang="ru-KZ"/>
          </a:p>
        </p:txBody>
      </p:sp>
    </p:spTree>
    <p:extLst>
      <p:ext uri="{BB962C8B-B14F-4D97-AF65-F5344CB8AC3E}">
        <p14:creationId xmlns:p14="http://schemas.microsoft.com/office/powerpoint/2010/main" val="1021466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97DECA-D43D-7EE3-71BF-47E9A0B4A149}"/>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22973AAC-23BE-8306-19BA-A3D9A81BBB51}"/>
              </a:ext>
            </a:extLst>
          </p:cNvPr>
          <p:cNvSpPr>
            <a:spLocks noGrp="1"/>
          </p:cNvSpPr>
          <p:nvPr>
            <p:ph type="dt" sz="half" idx="10"/>
          </p:nvPr>
        </p:nvSpPr>
        <p:spPr/>
        <p:txBody>
          <a:bodyPr/>
          <a:lstStyle/>
          <a:p>
            <a:fld id="{591BEA8B-6E7C-4291-A959-D810CE846B95}" type="datetimeFigureOut">
              <a:rPr lang="ru-KZ" smtClean="0"/>
              <a:t>02.11.2025</a:t>
            </a:fld>
            <a:endParaRPr lang="ru-KZ"/>
          </a:p>
        </p:txBody>
      </p:sp>
      <p:sp>
        <p:nvSpPr>
          <p:cNvPr id="4" name="Нижний колонтитул 3">
            <a:extLst>
              <a:ext uri="{FF2B5EF4-FFF2-40B4-BE49-F238E27FC236}">
                <a16:creationId xmlns:a16="http://schemas.microsoft.com/office/drawing/2014/main" id="{27D4A531-6221-6802-7E69-D44D23EF5B33}"/>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22BE7A94-7D68-BE7B-AC41-AB233042D7AB}"/>
              </a:ext>
            </a:extLst>
          </p:cNvPr>
          <p:cNvSpPr>
            <a:spLocks noGrp="1"/>
          </p:cNvSpPr>
          <p:nvPr>
            <p:ph type="sldNum" sz="quarter" idx="12"/>
          </p:nvPr>
        </p:nvSpPr>
        <p:spPr/>
        <p:txBody>
          <a:bodyPr/>
          <a:lstStyle/>
          <a:p>
            <a:fld id="{950FF6C4-6EF2-400E-8E55-11FD116084EF}" type="slidenum">
              <a:rPr lang="ru-KZ" smtClean="0"/>
              <a:t>‹#›</a:t>
            </a:fld>
            <a:endParaRPr lang="ru-KZ"/>
          </a:p>
        </p:txBody>
      </p:sp>
    </p:spTree>
    <p:extLst>
      <p:ext uri="{BB962C8B-B14F-4D97-AF65-F5344CB8AC3E}">
        <p14:creationId xmlns:p14="http://schemas.microsoft.com/office/powerpoint/2010/main" val="955020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C65C24E-2369-A227-5933-03E92DD8F89E}"/>
              </a:ext>
            </a:extLst>
          </p:cNvPr>
          <p:cNvSpPr>
            <a:spLocks noGrp="1"/>
          </p:cNvSpPr>
          <p:nvPr>
            <p:ph type="dt" sz="half" idx="10"/>
          </p:nvPr>
        </p:nvSpPr>
        <p:spPr/>
        <p:txBody>
          <a:bodyPr/>
          <a:lstStyle/>
          <a:p>
            <a:fld id="{591BEA8B-6E7C-4291-A959-D810CE846B95}" type="datetimeFigureOut">
              <a:rPr lang="ru-KZ" smtClean="0"/>
              <a:t>02.11.2025</a:t>
            </a:fld>
            <a:endParaRPr lang="ru-KZ"/>
          </a:p>
        </p:txBody>
      </p:sp>
      <p:sp>
        <p:nvSpPr>
          <p:cNvPr id="3" name="Нижний колонтитул 2">
            <a:extLst>
              <a:ext uri="{FF2B5EF4-FFF2-40B4-BE49-F238E27FC236}">
                <a16:creationId xmlns:a16="http://schemas.microsoft.com/office/drawing/2014/main" id="{C31C9591-70A0-A96B-281E-7EBAAA144BF8}"/>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793A8E0C-40F3-1E82-E238-F88E221C728C}"/>
              </a:ext>
            </a:extLst>
          </p:cNvPr>
          <p:cNvSpPr>
            <a:spLocks noGrp="1"/>
          </p:cNvSpPr>
          <p:nvPr>
            <p:ph type="sldNum" sz="quarter" idx="12"/>
          </p:nvPr>
        </p:nvSpPr>
        <p:spPr/>
        <p:txBody>
          <a:bodyPr/>
          <a:lstStyle/>
          <a:p>
            <a:fld id="{950FF6C4-6EF2-400E-8E55-11FD116084EF}" type="slidenum">
              <a:rPr lang="ru-KZ" smtClean="0"/>
              <a:t>‹#›</a:t>
            </a:fld>
            <a:endParaRPr lang="ru-KZ"/>
          </a:p>
        </p:txBody>
      </p:sp>
    </p:spTree>
    <p:extLst>
      <p:ext uri="{BB962C8B-B14F-4D97-AF65-F5344CB8AC3E}">
        <p14:creationId xmlns:p14="http://schemas.microsoft.com/office/powerpoint/2010/main" val="402121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34ED59-BD5A-9975-143E-69CB0F056E6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3AF03F5B-31C7-9CC0-E8FD-339CCC077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F29A8E83-8E0A-C0B2-309D-3759D0F7D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A7D28A2-352F-1E7A-E212-15B8BB65A198}"/>
              </a:ext>
            </a:extLst>
          </p:cNvPr>
          <p:cNvSpPr>
            <a:spLocks noGrp="1"/>
          </p:cNvSpPr>
          <p:nvPr>
            <p:ph type="dt" sz="half" idx="10"/>
          </p:nvPr>
        </p:nvSpPr>
        <p:spPr/>
        <p:txBody>
          <a:bodyPr/>
          <a:lstStyle/>
          <a:p>
            <a:fld id="{591BEA8B-6E7C-4291-A959-D810CE846B95}" type="datetimeFigureOut">
              <a:rPr lang="ru-KZ" smtClean="0"/>
              <a:t>02.11.2025</a:t>
            </a:fld>
            <a:endParaRPr lang="ru-KZ"/>
          </a:p>
        </p:txBody>
      </p:sp>
      <p:sp>
        <p:nvSpPr>
          <p:cNvPr id="6" name="Нижний колонтитул 5">
            <a:extLst>
              <a:ext uri="{FF2B5EF4-FFF2-40B4-BE49-F238E27FC236}">
                <a16:creationId xmlns:a16="http://schemas.microsoft.com/office/drawing/2014/main" id="{2C47119E-25F9-BBDB-7C8C-DBD1CD25C1F3}"/>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2B455DDB-2D9E-478D-A43C-66EA8B8CD397}"/>
              </a:ext>
            </a:extLst>
          </p:cNvPr>
          <p:cNvSpPr>
            <a:spLocks noGrp="1"/>
          </p:cNvSpPr>
          <p:nvPr>
            <p:ph type="sldNum" sz="quarter" idx="12"/>
          </p:nvPr>
        </p:nvSpPr>
        <p:spPr/>
        <p:txBody>
          <a:bodyPr/>
          <a:lstStyle/>
          <a:p>
            <a:fld id="{950FF6C4-6EF2-400E-8E55-11FD116084EF}" type="slidenum">
              <a:rPr lang="ru-KZ" smtClean="0"/>
              <a:t>‹#›</a:t>
            </a:fld>
            <a:endParaRPr lang="ru-KZ"/>
          </a:p>
        </p:txBody>
      </p:sp>
    </p:spTree>
    <p:extLst>
      <p:ext uri="{BB962C8B-B14F-4D97-AF65-F5344CB8AC3E}">
        <p14:creationId xmlns:p14="http://schemas.microsoft.com/office/powerpoint/2010/main" val="284858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D8C39B-56A2-35AF-387A-289FD40F651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0406EAE9-EC78-8611-7759-672DDEE7CA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CC2B5BA3-3A44-6180-701A-2BA1927609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5E85F9C-D00C-62A1-0E26-B3B705B41AEE}"/>
              </a:ext>
            </a:extLst>
          </p:cNvPr>
          <p:cNvSpPr>
            <a:spLocks noGrp="1"/>
          </p:cNvSpPr>
          <p:nvPr>
            <p:ph type="dt" sz="half" idx="10"/>
          </p:nvPr>
        </p:nvSpPr>
        <p:spPr/>
        <p:txBody>
          <a:bodyPr/>
          <a:lstStyle/>
          <a:p>
            <a:fld id="{591BEA8B-6E7C-4291-A959-D810CE846B95}" type="datetimeFigureOut">
              <a:rPr lang="ru-KZ" smtClean="0"/>
              <a:t>02.11.2025</a:t>
            </a:fld>
            <a:endParaRPr lang="ru-KZ"/>
          </a:p>
        </p:txBody>
      </p:sp>
      <p:sp>
        <p:nvSpPr>
          <p:cNvPr id="6" name="Нижний колонтитул 5">
            <a:extLst>
              <a:ext uri="{FF2B5EF4-FFF2-40B4-BE49-F238E27FC236}">
                <a16:creationId xmlns:a16="http://schemas.microsoft.com/office/drawing/2014/main" id="{20808A3B-FF95-CDBF-D3F3-D4BF19498FDD}"/>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3FB786E0-980F-7538-F4A8-D2D64C0D561B}"/>
              </a:ext>
            </a:extLst>
          </p:cNvPr>
          <p:cNvSpPr>
            <a:spLocks noGrp="1"/>
          </p:cNvSpPr>
          <p:nvPr>
            <p:ph type="sldNum" sz="quarter" idx="12"/>
          </p:nvPr>
        </p:nvSpPr>
        <p:spPr/>
        <p:txBody>
          <a:bodyPr/>
          <a:lstStyle/>
          <a:p>
            <a:fld id="{950FF6C4-6EF2-400E-8E55-11FD116084EF}" type="slidenum">
              <a:rPr lang="ru-KZ" smtClean="0"/>
              <a:t>‹#›</a:t>
            </a:fld>
            <a:endParaRPr lang="ru-KZ"/>
          </a:p>
        </p:txBody>
      </p:sp>
    </p:spTree>
    <p:extLst>
      <p:ext uri="{BB962C8B-B14F-4D97-AF65-F5344CB8AC3E}">
        <p14:creationId xmlns:p14="http://schemas.microsoft.com/office/powerpoint/2010/main" val="26247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D86E2F-4483-DABB-60E7-E757B131B1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D851DD72-78BE-2656-D62A-4668400340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999EF537-1C26-F1A2-C145-F7F74A5A27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BEA8B-6E7C-4291-A959-D810CE846B95}" type="datetimeFigureOut">
              <a:rPr lang="ru-KZ" smtClean="0"/>
              <a:t>02.11.2025</a:t>
            </a:fld>
            <a:endParaRPr lang="ru-KZ"/>
          </a:p>
        </p:txBody>
      </p:sp>
      <p:sp>
        <p:nvSpPr>
          <p:cNvPr id="5" name="Нижний колонтитул 4">
            <a:extLst>
              <a:ext uri="{FF2B5EF4-FFF2-40B4-BE49-F238E27FC236}">
                <a16:creationId xmlns:a16="http://schemas.microsoft.com/office/drawing/2014/main" id="{5072CB77-C4B9-62C2-D3B2-8FB6424FB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3F6B14A5-D819-57E7-4F67-0F9FD8823E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F6C4-6EF2-400E-8E55-11FD116084EF}" type="slidenum">
              <a:rPr lang="ru-KZ" smtClean="0"/>
              <a:t>‹#›</a:t>
            </a:fld>
            <a:endParaRPr lang="ru-KZ"/>
          </a:p>
        </p:txBody>
      </p:sp>
    </p:spTree>
    <p:extLst>
      <p:ext uri="{BB962C8B-B14F-4D97-AF65-F5344CB8AC3E}">
        <p14:creationId xmlns:p14="http://schemas.microsoft.com/office/powerpoint/2010/main" val="3173453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74709" y="166938"/>
            <a:ext cx="11617291" cy="1378222"/>
          </a:xfrm>
        </p:spPr>
        <p:txBody>
          <a:bodyPr>
            <a:noAutofit/>
          </a:bodyPr>
          <a:lstStyle/>
          <a:p>
            <a:pPr marL="0" indent="0" algn="ctr">
              <a:lnSpc>
                <a:spcPct val="100000"/>
              </a:lnSpc>
              <a:buNone/>
            </a:pPr>
            <a:r>
              <a:rPr lang="kk-KZ" sz="1600" dirty="0">
                <a:solidFill>
                  <a:prstClr val="black">
                    <a:lumMod val="95000"/>
                    <a:lumOff val="5000"/>
                  </a:prstClr>
                </a:solidFill>
                <a:latin typeface="Times New Roman" pitchFamily="18" charset="0"/>
                <a:ea typeface="+mj-ea"/>
                <a:cs typeface="Times New Roman" pitchFamily="18" charset="0"/>
              </a:rPr>
              <a:t>ҚАЗАҚСТАН РЕСПУБЛИКАСЫНЫҢ БІЛІМ ЖӘНЕ ҒЫЛЫМ МИНИСТРЛІГІ</a:t>
            </a:r>
            <a:br>
              <a:rPr lang="kk-KZ" sz="1600" dirty="0">
                <a:solidFill>
                  <a:prstClr val="black">
                    <a:lumMod val="95000"/>
                    <a:lumOff val="5000"/>
                  </a:prstClr>
                </a:solidFill>
                <a:latin typeface="Times New Roman" pitchFamily="18" charset="0"/>
                <a:ea typeface="+mj-ea"/>
                <a:cs typeface="Times New Roman" pitchFamily="18" charset="0"/>
              </a:rPr>
            </a:br>
            <a:r>
              <a:rPr lang="kk-KZ" sz="1600" dirty="0">
                <a:solidFill>
                  <a:prstClr val="black">
                    <a:lumMod val="95000"/>
                    <a:lumOff val="5000"/>
                  </a:prstClr>
                </a:solidFill>
                <a:latin typeface="Times New Roman" pitchFamily="18" charset="0"/>
                <a:ea typeface="+mj-ea"/>
                <a:cs typeface="Times New Roman" pitchFamily="18" charset="0"/>
              </a:rPr>
              <a:t>ӘЛ-ФАРАБИ АТЫНДАҒЫ ҚАЗАҚ ҰЛТТЫҚ УНИВЕРСИТЕТІ                                                                                                           БИОЛОГИЯ ЖӘНЕ БИОТЕХНОЛОГИЯ ФАКУЛЬТЕТІ</a:t>
            </a:r>
          </a:p>
          <a:p>
            <a:pPr marL="0" indent="0" algn="ctr">
              <a:lnSpc>
                <a:spcPct val="100000"/>
              </a:lnSpc>
              <a:buNone/>
            </a:pPr>
            <a:r>
              <a:rPr lang="kk-KZ" sz="1600" dirty="0">
                <a:solidFill>
                  <a:prstClr val="black">
                    <a:lumMod val="95000"/>
                    <a:lumOff val="5000"/>
                  </a:prstClr>
                </a:solidFill>
                <a:latin typeface="Times New Roman" pitchFamily="18" charset="0"/>
                <a:ea typeface="+mj-ea"/>
                <a:cs typeface="Times New Roman" pitchFamily="18" charset="0"/>
              </a:rPr>
              <a:t>Ботаника және агроэкология кафедрасы</a:t>
            </a:r>
          </a:p>
          <a:p>
            <a:pPr marL="0" indent="0" algn="ctr">
              <a:buNone/>
            </a:pPr>
            <a:endParaRPr lang="ru-RU" sz="1400" dirty="0"/>
          </a:p>
        </p:txBody>
      </p:sp>
      <p:sp>
        <p:nvSpPr>
          <p:cNvPr id="4" name="Прямоугольник 3"/>
          <p:cNvSpPr/>
          <p:nvPr/>
        </p:nvSpPr>
        <p:spPr>
          <a:xfrm>
            <a:off x="2160759" y="2988898"/>
            <a:ext cx="9070139" cy="1569660"/>
          </a:xfrm>
          <a:prstGeom prst="rect">
            <a:avLst/>
          </a:prstGeom>
        </p:spPr>
        <p:txBody>
          <a:bodyPr wrap="square">
            <a:spAutoFit/>
          </a:bodyPr>
          <a:lstStyle/>
          <a:p>
            <a:pPr algn="ctr">
              <a:defRPr/>
            </a:pPr>
            <a:r>
              <a:rPr lang="kk-KZ" sz="3200" b="1" dirty="0">
                <a:latin typeface="Times New Roman" pitchFamily="18" charset="0"/>
                <a:cs typeface="Times New Roman" pitchFamily="18" charset="0"/>
              </a:rPr>
              <a:t>ФИТОЦЕНОЗДАРДЫҢ ГОРИЗОНТАЛДЫҚ ҚҰРЫЛЫСЫ, ГЕОМЕТРИЯЛЫҚ ЖӘНЕ ХРОНОЛОГИЯЛЫҚ СТРУКТУРАСЫ</a:t>
            </a: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827" y="118547"/>
            <a:ext cx="1560688" cy="1746484"/>
          </a:xfrm>
          <a:prstGeom prst="rect">
            <a:avLst/>
          </a:prstGeom>
        </p:spPr>
      </p:pic>
      <p:pic>
        <p:nvPicPr>
          <p:cNvPr id="7" name="Рисунок 6">
            <a:extLst>
              <a:ext uri="{FF2B5EF4-FFF2-40B4-BE49-F238E27FC236}">
                <a16:creationId xmlns:a16="http://schemas.microsoft.com/office/drawing/2014/main" id="{E4CBA9E7-392A-A422-6E27-CCC2F09DD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6213" y="-85107"/>
            <a:ext cx="1894276" cy="1882312"/>
          </a:xfrm>
          <a:prstGeom prst="rect">
            <a:avLst/>
          </a:prstGeom>
        </p:spPr>
      </p:pic>
      <p:sp>
        <p:nvSpPr>
          <p:cNvPr id="10" name="TextBox 9">
            <a:extLst>
              <a:ext uri="{FF2B5EF4-FFF2-40B4-BE49-F238E27FC236}">
                <a16:creationId xmlns:a16="http://schemas.microsoft.com/office/drawing/2014/main" id="{5742053D-4F51-BAE2-102E-74AD13C8E3D4}"/>
              </a:ext>
            </a:extLst>
          </p:cNvPr>
          <p:cNvSpPr txBox="1"/>
          <p:nvPr/>
        </p:nvSpPr>
        <p:spPr>
          <a:xfrm>
            <a:off x="8457988" y="5617028"/>
            <a:ext cx="2956450" cy="646331"/>
          </a:xfrm>
          <a:prstGeom prst="rect">
            <a:avLst/>
          </a:prstGeom>
          <a:noFill/>
        </p:spPr>
        <p:txBody>
          <a:bodyPr wrap="none" rtlCol="0">
            <a:spAutoFit/>
          </a:bodyPr>
          <a:lstStyle/>
          <a:p>
            <a:r>
              <a:rPr lang="kk-KZ" dirty="0">
                <a:latin typeface="Times New Roman" panose="02020603050405020304" pitchFamily="18" charset="0"/>
                <a:cs typeface="Times New Roman" panose="02020603050405020304" pitchFamily="18" charset="0"/>
              </a:rPr>
              <a:t>Лектор: б.ғ.к., профессор </a:t>
            </a:r>
          </a:p>
          <a:p>
            <a:r>
              <a:rPr lang="kk-KZ" dirty="0">
                <a:latin typeface="Times New Roman" panose="02020603050405020304" pitchFamily="18" charset="0"/>
                <a:cs typeface="Times New Roman" panose="02020603050405020304" pitchFamily="18" charset="0"/>
              </a:rPr>
              <a:t>Аметов Абибулла Аметович</a:t>
            </a:r>
            <a:endParaRPr lang="ru-KZ"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2D0236F-ACAB-0665-DB82-5F1CB3C25745}"/>
              </a:ext>
            </a:extLst>
          </p:cNvPr>
          <p:cNvSpPr txBox="1"/>
          <p:nvPr/>
        </p:nvSpPr>
        <p:spPr>
          <a:xfrm>
            <a:off x="2581825" y="2100664"/>
            <a:ext cx="7354388" cy="584775"/>
          </a:xfrm>
          <a:prstGeom prst="rect">
            <a:avLst/>
          </a:prstGeom>
          <a:noFill/>
        </p:spPr>
        <p:txBody>
          <a:bodyPr wrap="square">
            <a:spAutoFit/>
          </a:bodyPr>
          <a:lstStyle/>
          <a:p>
            <a:pPr algn="ctr" eaLnBrk="0" hangingPunct="0"/>
            <a:r>
              <a:rPr lang="kk-KZ" sz="3200" b="1" dirty="0">
                <a:latin typeface="Times New Roman" pitchFamily="18" charset="0"/>
                <a:cs typeface="Times New Roman" pitchFamily="18" charset="0"/>
              </a:rPr>
              <a:t>Дәріс 5</a:t>
            </a:r>
          </a:p>
        </p:txBody>
      </p:sp>
    </p:spTree>
    <p:extLst>
      <p:ext uri="{BB962C8B-B14F-4D97-AF65-F5344CB8AC3E}">
        <p14:creationId xmlns:p14="http://schemas.microsoft.com/office/powerpoint/2010/main" val="2313097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3592" y="275729"/>
            <a:ext cx="7239000" cy="563562"/>
          </a:xfrm>
        </p:spPr>
        <p:txBody>
          <a:bodyPr>
            <a:normAutofit fontScale="90000"/>
          </a:bodyPr>
          <a:lstStyle/>
          <a:p>
            <a:r>
              <a:rPr lang="kk-KZ" sz="2400" dirty="0">
                <a:latin typeface="Times New Roman" pitchFamily="18" charset="0"/>
                <a:cs typeface="Times New Roman" pitchFamily="18" charset="0"/>
              </a:rPr>
              <a:t>ФИТОЦЕНОЗДЫҢ ТӘУЛІКТІК ӨЗГЕРГІШТІГІ</a:t>
            </a: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3" name="Объект 2"/>
          <p:cNvSpPr>
            <a:spLocks noGrp="1"/>
          </p:cNvSpPr>
          <p:nvPr>
            <p:ph sz="half" idx="1"/>
          </p:nvPr>
        </p:nvSpPr>
        <p:spPr>
          <a:xfrm>
            <a:off x="1866628" y="4479363"/>
            <a:ext cx="8352928" cy="1402823"/>
          </a:xfrm>
        </p:spPr>
        <p:txBody>
          <a:bodyPr>
            <a:normAutofit fontScale="92500"/>
          </a:bodyPr>
          <a:lstStyle/>
          <a:p>
            <a:pPr marL="0" indent="0" algn="just">
              <a:buNone/>
            </a:pPr>
            <a:r>
              <a:rPr lang="kk-KZ" sz="2000" dirty="0">
                <a:latin typeface="Times New Roman" pitchFamily="18" charset="0"/>
                <a:cs typeface="Times New Roman" pitchFamily="18" charset="0"/>
              </a:rPr>
              <a:t>	Егерде өсімдіктің өскен ортасында ауаның температурасы, ылғалдылығы, желдің күші және бағыты және жарықтың мөлшері тәулік ішінде өзгеріп тұратын болса фитоценоздың өзгергіштігі анығырақ байқалады. Планктон балдырлары күндіз судың күн сәулесі түсетін барлық қалыңдықтарда кездеседі, ал түнде судың жоғарғы бетінде шоғырланады. </a:t>
            </a:r>
            <a:endParaRPr lang="ru-RU" sz="2000" dirty="0">
              <a:latin typeface="Times New Roman" pitchFamily="18" charset="0"/>
              <a:cs typeface="Times New Roman" pitchFamily="18" charset="0"/>
            </a:endParaRPr>
          </a:p>
        </p:txBody>
      </p:sp>
      <p:pic>
        <p:nvPicPr>
          <p:cNvPr id="2050" name="Picture 2" descr="http://pondsrx.com/ProductImages/pa.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1" y="836713"/>
            <a:ext cx="4032448" cy="32194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members.peak.org/~jnelson/planktonicalga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968" y="836713"/>
            <a:ext cx="4392488" cy="32194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84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1584" y="836712"/>
            <a:ext cx="7239000" cy="563562"/>
          </a:xfrm>
        </p:spPr>
        <p:txBody>
          <a:bodyPr>
            <a:normAutofit fontScale="90000"/>
          </a:bodyPr>
          <a:lstStyle/>
          <a:p>
            <a:pPr algn="ctr"/>
            <a:r>
              <a:rPr lang="kk-KZ" sz="2400" b="1" dirty="0">
                <a:latin typeface="Times New Roman" pitchFamily="18" charset="0"/>
                <a:cs typeface="Times New Roman" pitchFamily="18" charset="0"/>
              </a:rPr>
              <a:t>ФИТОЦЕНОЗДЫҢ МАУСЫМДЫҚ ӨЗГЕРІСТЕРІ</a:t>
            </a: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3" name="Объект 2"/>
          <p:cNvSpPr>
            <a:spLocks noGrp="1"/>
          </p:cNvSpPr>
          <p:nvPr>
            <p:ph sz="half" idx="1"/>
          </p:nvPr>
        </p:nvSpPr>
        <p:spPr>
          <a:xfrm>
            <a:off x="1377751" y="1902366"/>
            <a:ext cx="9806715" cy="3053267"/>
          </a:xfrm>
        </p:spPr>
        <p:txBody>
          <a:bodyPr/>
          <a:lstStyle/>
          <a:p>
            <a:pPr marL="0" indent="0" algn="just">
              <a:buNone/>
            </a:pPr>
            <a:r>
              <a:rPr lang="kk-KZ" sz="2000" dirty="0">
                <a:latin typeface="Times New Roman" pitchFamily="18" charset="0"/>
                <a:cs typeface="Times New Roman" pitchFamily="18" charset="0"/>
              </a:rPr>
              <a:t>	Фитоценоздардың маусымдық өзгергіштігі – оны құрайтын өсімдік түрлерінің жыл ішіндегі метеорологиялық жағдайдың құбылмалылығына бейімделулің нәтижесі. Фитоценоздың құрамындағы өсімдік түрлерінің фенологиялық даму фазалары жүйелікпен өтіп отырғанда, соған сәйкес фитоценоздардың сырт көрінісі, структурасы және тіпті флоралық құрамы өзгеріп отырады. Фитоценоздар әр түрлі топырақ және климат жағдайында тіршілік ететіндіктен олар бір-бірінен өз компоненттерінің феноритмотиптік құрамымен ажыратылыды, сондықтан әрбір фитоценоз өзіне тән маусымдық өзгергіштігімен ерекшеленеді.</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981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1584" y="620688"/>
            <a:ext cx="7239000" cy="563562"/>
          </a:xfrm>
        </p:spPr>
        <p:txBody>
          <a:bodyPr>
            <a:normAutofit fontScale="90000"/>
          </a:bodyPr>
          <a:lstStyle/>
          <a:p>
            <a:pPr algn="ctr"/>
            <a:r>
              <a:rPr lang="kk-KZ" dirty="0">
                <a:latin typeface="Times New Roman" pitchFamily="18" charset="0"/>
                <a:cs typeface="Times New Roman" pitchFamily="18" charset="0"/>
              </a:rPr>
              <a:t>Өсімдік өсуінің кезеңдері</a:t>
            </a:r>
            <a:endParaRPr lang="ru-RU" dirty="0">
              <a:latin typeface="Times New Roman" pitchFamily="18" charset="0"/>
              <a:cs typeface="Times New Roman" pitchFamily="18" charset="0"/>
            </a:endParaRPr>
          </a:p>
        </p:txBody>
      </p:sp>
      <p:graphicFrame>
        <p:nvGraphicFramePr>
          <p:cNvPr id="5" name="Объект 4"/>
          <p:cNvGraphicFramePr>
            <a:graphicFrameLocks noGrp="1"/>
          </p:cNvGraphicFramePr>
          <p:nvPr>
            <p:ph sz="half" idx="1"/>
          </p:nvPr>
        </p:nvGraphicFramePr>
        <p:xfrm>
          <a:off x="2063552" y="1196752"/>
          <a:ext cx="7435552"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4854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38125"/>
            <a:ext cx="10515600" cy="1325563"/>
          </a:xfrm>
        </p:spPr>
        <p:txBody>
          <a:bodyPr>
            <a:normAutofit/>
          </a:bodyPr>
          <a:lstStyle/>
          <a:p>
            <a:pPr algn="ctr"/>
            <a:r>
              <a:rPr lang="kk-KZ" sz="2400" b="1" dirty="0">
                <a:latin typeface="Times New Roman" panose="02020603050405020304" pitchFamily="18" charset="0"/>
                <a:cs typeface="Times New Roman" panose="02020603050405020304" pitchFamily="18" charset="0"/>
              </a:rPr>
              <a:t>И. В. Борисова /1972/ өсімдіктердің мынадай негізгі феноритмотиптерін ажыратуға болатындығын дәлелдеді:</a:t>
            </a:r>
            <a:endParaRPr lang="ru-RU" sz="2400" b="1" dirty="0">
              <a:latin typeface="Times New Roman" panose="02020603050405020304" pitchFamily="18" charset="0"/>
              <a:cs typeface="Times New Roman" panose="02020603050405020304" pitchFamily="18" charset="0"/>
            </a:endParaRPr>
          </a:p>
        </p:txBody>
      </p:sp>
      <p:graphicFrame>
        <p:nvGraphicFramePr>
          <p:cNvPr id="7" name="Объект 6"/>
          <p:cNvGraphicFramePr>
            <a:graphicFrameLocks noGrp="1"/>
          </p:cNvGraphicFramePr>
          <p:nvPr>
            <p:ph sz="half" idx="1"/>
            <p:extLst>
              <p:ext uri="{D42A27DB-BD31-4B8C-83A1-F6EECF244321}">
                <p14:modId xmlns:p14="http://schemas.microsoft.com/office/powerpoint/2010/main" val="3087175785"/>
              </p:ext>
            </p:extLst>
          </p:nvPr>
        </p:nvGraphicFramePr>
        <p:xfrm>
          <a:off x="1822375" y="1387475"/>
          <a:ext cx="8676291"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303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2733" y="397656"/>
            <a:ext cx="10515600" cy="1325563"/>
          </a:xfrm>
        </p:spPr>
        <p:txBody>
          <a:bodyPr/>
          <a:lstStyle/>
          <a:p>
            <a:pPr algn="ctr"/>
            <a:r>
              <a:rPr lang="kk-KZ" sz="2400" b="1" dirty="0">
                <a:latin typeface="Times New Roman" pitchFamily="18" charset="0"/>
                <a:cs typeface="Times New Roman" pitchFamily="18" charset="0"/>
              </a:rPr>
              <a:t>ФИТОЦЕНОЗДАРДЫҢ ӘРТҮРЛІ ЖЫЛДАРДАҒЫ НЕМЕСЕ ФЛУКТУАЦИЯЛЫҚ ӨЗГЕРГІШТІГІ</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
        <p:nvSpPr>
          <p:cNvPr id="3" name="Объект 2"/>
          <p:cNvSpPr>
            <a:spLocks noGrp="1"/>
          </p:cNvSpPr>
          <p:nvPr>
            <p:ph sz="half" idx="1"/>
          </p:nvPr>
        </p:nvSpPr>
        <p:spPr>
          <a:xfrm>
            <a:off x="748011" y="2109006"/>
            <a:ext cx="5901267" cy="4351338"/>
          </a:xfrm>
        </p:spPr>
        <p:txBody>
          <a:bodyPr/>
          <a:lstStyle/>
          <a:p>
            <a:pPr marL="0" indent="0" algn="just">
              <a:buNone/>
            </a:pPr>
            <a:r>
              <a:rPr lang="kk-KZ" sz="1800" dirty="0">
                <a:latin typeface="Times New Roman" pitchFamily="18" charset="0"/>
                <a:cs typeface="Times New Roman" pitchFamily="18" charset="0"/>
              </a:rPr>
              <a:t>	Флуктуация /латын сөзі </a:t>
            </a:r>
            <a:r>
              <a:rPr lang="kk-KZ" sz="1800" i="1" dirty="0">
                <a:latin typeface="Times New Roman" pitchFamily="18" charset="0"/>
                <a:cs typeface="Times New Roman" pitchFamily="18" charset="0"/>
              </a:rPr>
              <a:t>Fluctuatio</a:t>
            </a:r>
            <a:r>
              <a:rPr lang="kk-KZ" sz="1800" dirty="0">
                <a:latin typeface="Times New Roman" pitchFamily="18" charset="0"/>
                <a:cs typeface="Times New Roman" pitchFamily="18" charset="0"/>
              </a:rPr>
              <a:t> – тербелу, тұрақсыздандыру/ - өсімдіктер қауымының әртүрлі жылдардағы белгілі бір бағыты жоқ, әртүрлі бейімделген немесе циклді өзгеруі /циклдің ұзақтығы 10 жылдан артық емес/ циклді өзгерудің нәтижесінде өсімдіктер қауымы өзінің бұрынғы жағдайына жақын жағдайға келуі мүмкін. Флуктуация деген терминді алғашқылардың бірі болып американ фитоценологі Глизон /1939/ қолданды.</a:t>
            </a:r>
            <a:endParaRPr lang="ru-RU" sz="1800" dirty="0">
              <a:latin typeface="Times New Roman" pitchFamily="18" charset="0"/>
              <a:cs typeface="Times New Roman" pitchFamily="18" charset="0"/>
            </a:endParaRPr>
          </a:p>
        </p:txBody>
      </p:sp>
      <p:pic>
        <p:nvPicPr>
          <p:cNvPr id="15362" name="Picture 2" descr="http://biogeografers.dvo.ru/images/00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428" y="1344464"/>
            <a:ext cx="2714146" cy="3528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27428" y="5043802"/>
            <a:ext cx="2830583" cy="338554"/>
          </a:xfrm>
          <a:prstGeom prst="rect">
            <a:avLst/>
          </a:prstGeom>
          <a:noFill/>
        </p:spPr>
        <p:txBody>
          <a:bodyPr wrap="none" rtlCol="0">
            <a:spAutoFit/>
          </a:bodyPr>
          <a:lstStyle/>
          <a:p>
            <a:r>
              <a:rPr lang="vi-VN" sz="1600" dirty="0">
                <a:latin typeface="Times New Roman" pitchFamily="18" charset="0"/>
                <a:cs typeface="Times New Roman" pitchFamily="18" charset="0"/>
              </a:rPr>
              <a:t>Ге́нри А́ллан Гли́зон (Глисон) </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320287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325563"/>
          </a:xfrm>
        </p:spPr>
        <p:txBody>
          <a:bodyPr/>
          <a:lstStyle/>
          <a:p>
            <a:pPr algn="ctr"/>
            <a:r>
              <a:rPr lang="kk-KZ" sz="2400" dirty="0">
                <a:latin typeface="Times New Roman" pitchFamily="18" charset="0"/>
                <a:cs typeface="Times New Roman" pitchFamily="18" charset="0"/>
              </a:rPr>
              <a:t>Флуктуацияны /тудыратын себептеріне байланысты/ Т.А. Работнов /1978/ мынадай типтерге бөлді:</a:t>
            </a:r>
            <a:endParaRPr lang="ru-RU" sz="2400" dirty="0">
              <a:latin typeface="Times New Roman" pitchFamily="18" charset="0"/>
              <a:cs typeface="Times New Roman" pitchFamily="18" charset="0"/>
            </a:endParaRPr>
          </a:p>
        </p:txBody>
      </p:sp>
      <p:graphicFrame>
        <p:nvGraphicFramePr>
          <p:cNvPr id="5" name="Объект 4"/>
          <p:cNvGraphicFramePr>
            <a:graphicFrameLocks noGrp="1"/>
          </p:cNvGraphicFramePr>
          <p:nvPr>
            <p:ph sz="half" idx="1"/>
          </p:nvPr>
        </p:nvGraphicFramePr>
        <p:xfrm>
          <a:off x="2135560" y="1196752"/>
          <a:ext cx="7723584"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316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AE1724-69F1-F97F-F33C-FE23D3A5F2F2}"/>
              </a:ext>
            </a:extLst>
          </p:cNvPr>
          <p:cNvSpPr txBox="1"/>
          <p:nvPr/>
        </p:nvSpPr>
        <p:spPr>
          <a:xfrm>
            <a:off x="2506133" y="2505670"/>
            <a:ext cx="8200065" cy="923330"/>
          </a:xfrm>
          <a:prstGeom prst="rect">
            <a:avLst/>
          </a:prstGeom>
          <a:noFill/>
        </p:spPr>
        <p:txBody>
          <a:bodyPr wrap="none" rtlCol="0">
            <a:spAutoFit/>
          </a:bodyPr>
          <a:lstStyle/>
          <a:p>
            <a:r>
              <a:rPr lang="kk-KZ" sz="5400" b="1" dirty="0">
                <a:latin typeface="Times New Roman" panose="02020603050405020304" pitchFamily="18" charset="0"/>
                <a:cs typeface="Times New Roman" panose="02020603050405020304" pitchFamily="18" charset="0"/>
              </a:rPr>
              <a:t>Назарларыңызға рахмет!</a:t>
            </a:r>
            <a:endParaRPr lang="ru-KZ"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387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BBD686-5011-AD7A-2DAE-E336147D745C}"/>
              </a:ext>
            </a:extLst>
          </p:cNvPr>
          <p:cNvSpPr txBox="1"/>
          <p:nvPr/>
        </p:nvSpPr>
        <p:spPr>
          <a:xfrm>
            <a:off x="522515" y="201862"/>
            <a:ext cx="10267404" cy="3170099"/>
          </a:xfrm>
          <a:prstGeom prst="rect">
            <a:avLst/>
          </a:prstGeom>
          <a:noFill/>
        </p:spPr>
        <p:txBody>
          <a:bodyPr wrap="square">
            <a:spAutoFit/>
          </a:bodyPr>
          <a:lstStyle/>
          <a:p>
            <a:pPr lvl="0"/>
            <a:r>
              <a:rPr lang="kk-KZ" sz="2800" b="1" dirty="0">
                <a:latin typeface="Times New Roman" pitchFamily="18" charset="0"/>
                <a:cs typeface="Times New Roman" pitchFamily="18" charset="0"/>
              </a:rPr>
              <a:t>ЖОСПАРЫ:</a:t>
            </a:r>
          </a:p>
          <a:p>
            <a:pPr lvl="0"/>
            <a:endParaRPr lang="kk-KZ" sz="2800" dirty="0">
              <a:latin typeface="Times New Roman" pitchFamily="18" charset="0"/>
              <a:cs typeface="Times New Roman" pitchFamily="18" charset="0"/>
            </a:endParaRPr>
          </a:p>
          <a:p>
            <a:pPr lvl="0"/>
            <a:r>
              <a:rPr lang="kk-KZ" sz="2800" dirty="0">
                <a:latin typeface="Times New Roman" pitchFamily="18" charset="0"/>
                <a:cs typeface="Times New Roman" pitchFamily="18" charset="0"/>
              </a:rPr>
              <a:t>1. Т.А. Работнов бойынша мозайкалылықтың типтері</a:t>
            </a:r>
            <a:endParaRPr lang="ru-RU" sz="2800" dirty="0">
              <a:latin typeface="Times New Roman" pitchFamily="18" charset="0"/>
              <a:cs typeface="Times New Roman" pitchFamily="18" charset="0"/>
            </a:endParaRPr>
          </a:p>
          <a:p>
            <a:pPr lvl="0"/>
            <a:r>
              <a:rPr lang="kk-KZ" sz="2800" dirty="0">
                <a:latin typeface="Times New Roman" pitchFamily="18" charset="0"/>
                <a:cs typeface="Times New Roman" pitchFamily="18" charset="0"/>
              </a:rPr>
              <a:t>2. Фитоценоздардың геометриялық структурасы</a:t>
            </a:r>
            <a:endParaRPr lang="ru-RU" sz="2800" dirty="0">
              <a:latin typeface="Times New Roman" pitchFamily="18" charset="0"/>
              <a:cs typeface="Times New Roman" pitchFamily="18" charset="0"/>
            </a:endParaRPr>
          </a:p>
          <a:p>
            <a:pPr marL="0" lvl="0" indent="0">
              <a:buNone/>
            </a:pPr>
            <a:r>
              <a:rPr lang="kk-KZ" sz="2800" dirty="0">
                <a:latin typeface="Times New Roman" pitchFamily="18" charset="0"/>
                <a:cs typeface="Times New Roman" pitchFamily="18" charset="0"/>
              </a:rPr>
              <a:t>     - Фитоценоздардың тәуліктік өзгергіштігі</a:t>
            </a:r>
            <a:endParaRPr lang="ru-RU" sz="2800" dirty="0">
              <a:latin typeface="Times New Roman" pitchFamily="18" charset="0"/>
              <a:cs typeface="Times New Roman" pitchFamily="18" charset="0"/>
            </a:endParaRPr>
          </a:p>
          <a:p>
            <a:pPr marL="0" lvl="0" indent="0">
              <a:buNone/>
            </a:pPr>
            <a:r>
              <a:rPr lang="kk-KZ" sz="2800" dirty="0">
                <a:latin typeface="Times New Roman" pitchFamily="18" charset="0"/>
                <a:cs typeface="Times New Roman" pitchFamily="18" charset="0"/>
              </a:rPr>
              <a:t>     - Фитоценоздардың маусымдық өзгергіштігі</a:t>
            </a:r>
            <a:endParaRPr lang="ru-RU" sz="2800" dirty="0">
              <a:latin typeface="Times New Roman" pitchFamily="18" charset="0"/>
              <a:cs typeface="Times New Roman" pitchFamily="18" charset="0"/>
            </a:endParaRPr>
          </a:p>
          <a:p>
            <a:pPr marL="0" lvl="0" indent="0">
              <a:buNone/>
            </a:pPr>
            <a:r>
              <a:rPr lang="kk-KZ" sz="2800" dirty="0">
                <a:latin typeface="Times New Roman" pitchFamily="18" charset="0"/>
                <a:cs typeface="Times New Roman" pitchFamily="18" charset="0"/>
              </a:rPr>
              <a:t>     - Фитоценоздардың флуктуациялық өзгергіштігі</a:t>
            </a:r>
            <a:endParaRPr lang="ru-RU" sz="2800" dirty="0">
              <a:latin typeface="Times New Roman" pitchFamily="18" charset="0"/>
              <a:cs typeface="Times New Roman" pitchFamily="18" charset="0"/>
            </a:endParaRPr>
          </a:p>
        </p:txBody>
      </p:sp>
      <p:pic>
        <p:nvPicPr>
          <p:cNvPr id="2" name="Picture 3">
            <a:extLst>
              <a:ext uri="{FF2B5EF4-FFF2-40B4-BE49-F238E27FC236}">
                <a16:creationId xmlns:a16="http://schemas.microsoft.com/office/drawing/2014/main" id="{8902EB46-5015-CA13-4C23-F91BF4CB7583}"/>
              </a:ext>
            </a:extLst>
          </p:cNvPr>
          <p:cNvPicPr>
            <a:picLocks noChangeAspect="1" noChangeArrowheads="1"/>
          </p:cNvPicPr>
          <p:nvPr/>
        </p:nvPicPr>
        <p:blipFill>
          <a:blip r:embed="rId2" cstate="print"/>
          <a:srcRect/>
          <a:stretch>
            <a:fillRect/>
          </a:stretch>
        </p:blipFill>
        <p:spPr bwMode="auto">
          <a:xfrm>
            <a:off x="5249789" y="2832578"/>
            <a:ext cx="6847897" cy="4293096"/>
          </a:xfrm>
          <a:prstGeom prst="rect">
            <a:avLst/>
          </a:prstGeom>
          <a:noFill/>
        </p:spPr>
      </p:pic>
    </p:spTree>
    <p:extLst>
      <p:ext uri="{BB962C8B-B14F-4D97-AF65-F5344CB8AC3E}">
        <p14:creationId xmlns:p14="http://schemas.microsoft.com/office/powerpoint/2010/main" val="116657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26719" y="1842694"/>
            <a:ext cx="6036729" cy="3172611"/>
          </a:xfrm>
        </p:spPr>
        <p:txBody>
          <a:bodyPr/>
          <a:lstStyle/>
          <a:p>
            <a:pPr marL="0" indent="0" algn="just">
              <a:buNone/>
            </a:pPr>
            <a:r>
              <a:rPr lang="kk-KZ" sz="2400" dirty="0">
                <a:latin typeface="Times New Roman" pitchFamily="18" charset="0"/>
                <a:cs typeface="Times New Roman" pitchFamily="18" charset="0"/>
              </a:rPr>
              <a:t>	Фитоценоздың горизонтальдық құрылымының элементі –теңбілділігі (мозайкалылығы) болып табылады.  Фитоценоздың көлденең жазықта біркелкі болуы өте сирек кездеседі. Соған байланысты Т.А. Работнов фитоценоздардың теңбілділігін зерттеп, оларды бірнеше түрге ажыратты.</a:t>
            </a:r>
            <a:endParaRPr lang="ru-RU" sz="2400" dirty="0">
              <a:latin typeface="Times New Roman" pitchFamily="18" charset="0"/>
              <a:cs typeface="Times New Roman" pitchFamily="18" charset="0"/>
            </a:endParaRPr>
          </a:p>
        </p:txBody>
      </p:sp>
      <p:pic>
        <p:nvPicPr>
          <p:cNvPr id="1026" name="Picture 2" descr="http://www.gallery.moip.msu.ru/wp-content/uploads/2008/10/rabotn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072" y="863487"/>
            <a:ext cx="2952328" cy="42484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64708" y="5370051"/>
            <a:ext cx="3151055" cy="338554"/>
          </a:xfrm>
          <a:prstGeom prst="rect">
            <a:avLst/>
          </a:prstGeom>
          <a:noFill/>
        </p:spPr>
        <p:txBody>
          <a:bodyPr wrap="none" rtlCol="0">
            <a:spAutoFit/>
          </a:bodyPr>
          <a:lstStyle/>
          <a:p>
            <a:r>
              <a:rPr lang="kk-KZ" sz="1600" b="1" dirty="0">
                <a:latin typeface="Times New Roman" pitchFamily="18" charset="0"/>
                <a:cs typeface="Times New Roman" pitchFamily="18" charset="0"/>
              </a:rPr>
              <a:t>Работнов Тихон Александрович</a:t>
            </a:r>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2654816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707" y="404664"/>
            <a:ext cx="9115265" cy="563562"/>
          </a:xfrm>
        </p:spPr>
        <p:txBody>
          <a:bodyPr>
            <a:normAutofit/>
          </a:bodyPr>
          <a:lstStyle/>
          <a:p>
            <a:pPr algn="ctr"/>
            <a:r>
              <a:rPr lang="kk-KZ" sz="2400" dirty="0">
                <a:latin typeface="Times New Roman" pitchFamily="18" charset="0"/>
                <a:cs typeface="Times New Roman" pitchFamily="18" charset="0"/>
              </a:rPr>
              <a:t>Фитоценоздардың теңбілділігін Т.А. Работнов 7 түрге бөлді</a:t>
            </a:r>
            <a:endParaRPr lang="ru-RU" dirty="0"/>
          </a:p>
        </p:txBody>
      </p:sp>
      <p:graphicFrame>
        <p:nvGraphicFramePr>
          <p:cNvPr id="12" name="Объект 11"/>
          <p:cNvGraphicFramePr>
            <a:graphicFrameLocks noGrp="1"/>
          </p:cNvGraphicFramePr>
          <p:nvPr>
            <p:ph sz="half" idx="1"/>
          </p:nvPr>
        </p:nvGraphicFramePr>
        <p:xfrm>
          <a:off x="1991544" y="1196752"/>
          <a:ext cx="7795592"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6466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575733" y="4390587"/>
            <a:ext cx="11497734" cy="2103512"/>
          </a:xfrm>
        </p:spPr>
        <p:txBody>
          <a:bodyPr>
            <a:normAutofit/>
          </a:bodyPr>
          <a:lstStyle/>
          <a:p>
            <a:pPr marL="0" indent="0" algn="just">
              <a:buNone/>
            </a:pPr>
            <a:r>
              <a:rPr lang="kk-KZ" sz="2000" dirty="0">
                <a:latin typeface="Times New Roman" pitchFamily="18" charset="0"/>
                <a:cs typeface="Times New Roman" pitchFamily="18" charset="0"/>
              </a:rPr>
              <a:t>Бір ценопопуляцияның аясында өсімдік дарақтарының жүйелі (тұрақты) таралуы өте сирек кездесетін құбылыс. Сол сияқты фитоценозда ценопопуляцияның тұрақты, жүйелі таралуы сирек кездесетін жағдай. Сондықтан өсімдік жабынының горизонталь структурасы өте күрделі құбылыс</a:t>
            </a:r>
            <a:endParaRPr lang="ru-RU" sz="2000" dirty="0">
              <a:latin typeface="Times New Roman" pitchFamily="18" charset="0"/>
              <a:cs typeface="Times New Roman" pitchFamily="18" charset="0"/>
            </a:endParaRPr>
          </a:p>
        </p:txBody>
      </p:sp>
      <p:pic>
        <p:nvPicPr>
          <p:cNvPr id="2050" name="Picture 2" descr="https://gcirvington.files.wordpress.com/2013/01/plant-communit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5232" y="425304"/>
            <a:ext cx="6048672" cy="37082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06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7467" y="-56803"/>
            <a:ext cx="10515600" cy="1325563"/>
          </a:xfrm>
        </p:spPr>
        <p:txBody>
          <a:bodyPr/>
          <a:lstStyle/>
          <a:p>
            <a:pPr algn="ctr"/>
            <a:r>
              <a:rPr lang="kk-KZ" sz="2800" dirty="0">
                <a:latin typeface="Times New Roman" pitchFamily="18" charset="0"/>
                <a:cs typeface="Times New Roman" pitchFamily="18" charset="0"/>
              </a:rPr>
              <a:t>Өсімдік жабынының біркелкі еместігіне байланысты 3 түсінік бар:</a:t>
            </a:r>
            <a:endParaRPr lang="ru-RU" sz="2800" dirty="0">
              <a:latin typeface="Times New Roman" pitchFamily="18" charset="0"/>
              <a:cs typeface="Times New Roman" pitchFamily="18" charset="0"/>
            </a:endParaRPr>
          </a:p>
        </p:txBody>
      </p:sp>
      <p:graphicFrame>
        <p:nvGraphicFramePr>
          <p:cNvPr id="5" name="Объект 4"/>
          <p:cNvGraphicFramePr>
            <a:graphicFrameLocks noGrp="1"/>
          </p:cNvGraphicFramePr>
          <p:nvPr>
            <p:ph sz="half" idx="1"/>
          </p:nvPr>
        </p:nvGraphicFramePr>
        <p:xfrm>
          <a:off x="2135560" y="1268760"/>
          <a:ext cx="7579568" cy="4839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993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b.anrb.ru/geobot/images/staff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288" y="179625"/>
            <a:ext cx="2717872" cy="28713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041400" y="137982"/>
            <a:ext cx="7239000" cy="563562"/>
          </a:xfrm>
        </p:spPr>
        <p:txBody>
          <a:bodyPr>
            <a:normAutofit fontScale="90000"/>
          </a:bodyPr>
          <a:lstStyle/>
          <a:p>
            <a:pPr algn="ctr"/>
            <a:r>
              <a:rPr lang="kk-KZ" dirty="0">
                <a:latin typeface="Times New Roman" pitchFamily="18" charset="0"/>
                <a:cs typeface="Times New Roman" pitchFamily="18" charset="0"/>
              </a:rPr>
              <a:t>Фитоценоз шекаралары</a:t>
            </a:r>
            <a:endParaRPr lang="ru-RU" dirty="0">
              <a:latin typeface="Times New Roman" pitchFamily="18" charset="0"/>
              <a:cs typeface="Times New Roman" pitchFamily="18" charset="0"/>
            </a:endParaRPr>
          </a:p>
        </p:txBody>
      </p:sp>
      <p:graphicFrame>
        <p:nvGraphicFramePr>
          <p:cNvPr id="6" name="Объект 5"/>
          <p:cNvGraphicFramePr>
            <a:graphicFrameLocks noGrp="1"/>
          </p:cNvGraphicFramePr>
          <p:nvPr>
            <p:ph sz="half" idx="1"/>
          </p:nvPr>
        </p:nvGraphicFramePr>
        <p:xfrm>
          <a:off x="1703512" y="2420888"/>
          <a:ext cx="8659688" cy="4191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943788" y="953572"/>
            <a:ext cx="5088316" cy="1323439"/>
          </a:xfrm>
          <a:prstGeom prst="rect">
            <a:avLst/>
          </a:prstGeom>
          <a:noFill/>
        </p:spPr>
        <p:txBody>
          <a:bodyPr wrap="none" rtlCol="0">
            <a:spAutoFit/>
          </a:bodyPr>
          <a:lstStyle/>
          <a:p>
            <a:pPr algn="ctr"/>
            <a:r>
              <a:rPr lang="kk-KZ" sz="2000" dirty="0">
                <a:latin typeface="Times New Roman" pitchFamily="18" charset="0"/>
                <a:cs typeface="Times New Roman" pitchFamily="18" charset="0"/>
              </a:rPr>
              <a:t>Континуум- өсімдік жамылғысының үздіксіз</a:t>
            </a:r>
          </a:p>
          <a:p>
            <a:pPr algn="ctr"/>
            <a:r>
              <a:rPr lang="kk-KZ" sz="2000" dirty="0">
                <a:latin typeface="Times New Roman" pitchFamily="18" charset="0"/>
                <a:cs typeface="Times New Roman" pitchFamily="18" charset="0"/>
              </a:rPr>
              <a:t> құбылыс</a:t>
            </a:r>
          </a:p>
          <a:p>
            <a:pPr algn="ctr"/>
            <a:endParaRPr lang="kk-KZ" sz="2000" dirty="0">
              <a:latin typeface="Times New Roman" pitchFamily="18" charset="0"/>
              <a:cs typeface="Times New Roman" pitchFamily="18" charset="0"/>
            </a:endParaRPr>
          </a:p>
          <a:p>
            <a:pPr algn="ctr"/>
            <a:endParaRPr lang="ru-RU" sz="2000" dirty="0">
              <a:latin typeface="Times New Roman" pitchFamily="18" charset="0"/>
              <a:cs typeface="Times New Roman" pitchFamily="18" charset="0"/>
            </a:endParaRPr>
          </a:p>
        </p:txBody>
      </p:sp>
      <p:sp>
        <p:nvSpPr>
          <p:cNvPr id="7" name="TextBox 6"/>
          <p:cNvSpPr txBox="1"/>
          <p:nvPr/>
        </p:nvSpPr>
        <p:spPr>
          <a:xfrm>
            <a:off x="1943788" y="1916832"/>
            <a:ext cx="4824536" cy="1323439"/>
          </a:xfrm>
          <a:prstGeom prst="rect">
            <a:avLst/>
          </a:prstGeom>
          <a:noFill/>
        </p:spPr>
        <p:txBody>
          <a:bodyPr wrap="square" rtlCol="0">
            <a:spAutoFit/>
          </a:bodyPr>
          <a:lstStyle/>
          <a:p>
            <a:pPr algn="ctr"/>
            <a:r>
              <a:rPr lang="kk-KZ" sz="2000" b="1" dirty="0">
                <a:latin typeface="Times New Roman" pitchFamily="18" charset="0"/>
                <a:cs typeface="Times New Roman" pitchFamily="18" charset="0"/>
              </a:rPr>
              <a:t>Проф. Б.М. Миркин пікірінше континуумға алып келетін</a:t>
            </a:r>
          </a:p>
          <a:p>
            <a:pPr algn="ctr"/>
            <a:r>
              <a:rPr lang="kk-KZ" sz="2000" b="1" dirty="0">
                <a:latin typeface="Times New Roman" pitchFamily="18" charset="0"/>
                <a:cs typeface="Times New Roman" pitchFamily="18" charset="0"/>
              </a:rPr>
              <a:t> факторлар:</a:t>
            </a:r>
            <a:endParaRPr lang="ru-RU" sz="2000" b="1" dirty="0">
              <a:latin typeface="Times New Roman" pitchFamily="18" charset="0"/>
              <a:cs typeface="Times New Roman" pitchFamily="18" charset="0"/>
            </a:endParaRPr>
          </a:p>
          <a:p>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4188995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8133" y="153458"/>
            <a:ext cx="10515600" cy="1325563"/>
          </a:xfrm>
        </p:spPr>
        <p:txBody>
          <a:bodyPr/>
          <a:lstStyle/>
          <a:p>
            <a:pPr algn="ctr"/>
            <a:r>
              <a:rPr lang="kk-KZ" sz="2800" dirty="0">
                <a:latin typeface="Times New Roman" pitchFamily="18" charset="0"/>
                <a:cs typeface="Times New Roman" pitchFamily="18" charset="0"/>
              </a:rPr>
              <a:t>Өсімдіктер жамылғысын дискреттікке алып келетін факторлар:</a:t>
            </a:r>
            <a:endParaRPr lang="ru-RU" sz="2800" dirty="0">
              <a:latin typeface="Times New Roman" pitchFamily="18" charset="0"/>
              <a:cs typeface="Times New Roman" pitchFamily="18" charset="0"/>
            </a:endParaRPr>
          </a:p>
        </p:txBody>
      </p:sp>
      <p:graphicFrame>
        <p:nvGraphicFramePr>
          <p:cNvPr id="5" name="Объект 4"/>
          <p:cNvGraphicFramePr>
            <a:graphicFrameLocks noGrp="1"/>
          </p:cNvGraphicFramePr>
          <p:nvPr>
            <p:ph sz="half" idx="1"/>
          </p:nvPr>
        </p:nvGraphicFramePr>
        <p:xfrm>
          <a:off x="1631504" y="1196752"/>
          <a:ext cx="8928992" cy="5127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240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3866" y="144992"/>
            <a:ext cx="10515600" cy="1325563"/>
          </a:xfrm>
        </p:spPr>
        <p:txBody>
          <a:bodyPr/>
          <a:lstStyle/>
          <a:p>
            <a:pPr algn="ctr"/>
            <a:r>
              <a:rPr lang="kk-KZ" sz="2800" dirty="0">
                <a:latin typeface="Times New Roman" pitchFamily="18" charset="0"/>
                <a:cs typeface="Times New Roman" pitchFamily="18" charset="0"/>
              </a:rPr>
              <a:t>Фитоценоздардың структурасы:</a:t>
            </a:r>
            <a:endParaRPr lang="ru-RU" sz="2800" dirty="0">
              <a:latin typeface="Times New Roman" pitchFamily="18" charset="0"/>
              <a:cs typeface="Times New Roman" pitchFamily="18" charset="0"/>
            </a:endParaRPr>
          </a:p>
        </p:txBody>
      </p:sp>
      <p:graphicFrame>
        <p:nvGraphicFramePr>
          <p:cNvPr id="5" name="Объект 4"/>
          <p:cNvGraphicFramePr>
            <a:graphicFrameLocks noGrp="1"/>
          </p:cNvGraphicFramePr>
          <p:nvPr>
            <p:ph sz="half" idx="1"/>
          </p:nvPr>
        </p:nvGraphicFramePr>
        <p:xfrm>
          <a:off x="1828800" y="1219200"/>
          <a:ext cx="7939608"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144726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776</Words>
  <Application>Microsoft Office PowerPoint</Application>
  <PresentationFormat>Широкоэкранный</PresentationFormat>
  <Paragraphs>73</Paragraphs>
  <Slides>16</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Фитоценоздардың теңбілділігін Т.А. Работнов 7 түрге бөлді</vt:lpstr>
      <vt:lpstr>Презентация PowerPoint</vt:lpstr>
      <vt:lpstr>Өсімдік жабынының біркелкі еместігіне байланысты 3 түсінік бар:</vt:lpstr>
      <vt:lpstr>Фитоценоз шекаралары</vt:lpstr>
      <vt:lpstr>Өсімдіктер жамылғысын дискреттікке алып келетін факторлар:</vt:lpstr>
      <vt:lpstr>Фитоценоздардың структурасы:</vt:lpstr>
      <vt:lpstr>ФИТОЦЕНОЗДЫҢ ТӘУЛІКТІК ӨЗГЕРГІШТІГІ </vt:lpstr>
      <vt:lpstr>ФИТОЦЕНОЗДЫҢ МАУСЫМДЫҚ ӨЗГЕРІСТЕРІ </vt:lpstr>
      <vt:lpstr>Өсімдік өсуінің кезеңдері</vt:lpstr>
      <vt:lpstr>И. В. Борисова /1972/ өсімдіктердің мынадай негізгі феноритмотиптерін ажыратуға болатындығын дәлелдеді:</vt:lpstr>
      <vt:lpstr>ФИТОЦЕНОЗДАРДЫҢ ӘРТҮРЛІ ЖЫЛДАРДАҒЫ НЕМЕСЕ ФЛУКТУАЦИЯЛЫҚ ӨЗГЕРГІШТІГІ </vt:lpstr>
      <vt:lpstr>Флуктуацияны /тудыратын себептеріне байланысты/ Т.А. Работнов /1978/ мынадай типтерге бөлді:</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Tolganay Ryskali</dc:creator>
  <cp:lastModifiedBy>Tolganay Ryskali</cp:lastModifiedBy>
  <cp:revision>6</cp:revision>
  <dcterms:created xsi:type="dcterms:W3CDTF">2025-11-02T17:44:13Z</dcterms:created>
  <dcterms:modified xsi:type="dcterms:W3CDTF">2025-11-02T18:20:52Z</dcterms:modified>
</cp:coreProperties>
</file>